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0"/>
  </p:notesMasterIdLst>
  <p:handoutMasterIdLst>
    <p:handoutMasterId r:id="rId211"/>
  </p:handoutMasterIdLst>
  <p:sldIdLst>
    <p:sldId id="1398" r:id="rId2"/>
    <p:sldId id="1401" r:id="rId3"/>
    <p:sldId id="1403" r:id="rId4"/>
    <p:sldId id="1630" r:id="rId5"/>
    <p:sldId id="1404" r:id="rId6"/>
    <p:sldId id="1406" r:id="rId7"/>
    <p:sldId id="1407" r:id="rId8"/>
    <p:sldId id="1408" r:id="rId9"/>
    <p:sldId id="1410" r:id="rId10"/>
    <p:sldId id="1411" r:id="rId11"/>
    <p:sldId id="1412" r:id="rId12"/>
    <p:sldId id="1413" r:id="rId13"/>
    <p:sldId id="1415" r:id="rId14"/>
    <p:sldId id="1417" r:id="rId15"/>
    <p:sldId id="1418" r:id="rId16"/>
    <p:sldId id="1420" r:id="rId17"/>
    <p:sldId id="1421" r:id="rId18"/>
    <p:sldId id="1423" r:id="rId19"/>
    <p:sldId id="1424" r:id="rId20"/>
    <p:sldId id="1426" r:id="rId21"/>
    <p:sldId id="1427" r:id="rId22"/>
    <p:sldId id="1429" r:id="rId23"/>
    <p:sldId id="1431" r:id="rId24"/>
    <p:sldId id="1432" r:id="rId25"/>
    <p:sldId id="1434" r:id="rId26"/>
    <p:sldId id="1631" r:id="rId27"/>
    <p:sldId id="1435" r:id="rId28"/>
    <p:sldId id="1437" r:id="rId29"/>
    <p:sldId id="1438" r:id="rId30"/>
    <p:sldId id="1440" r:id="rId31"/>
    <p:sldId id="1441" r:id="rId32"/>
    <p:sldId id="1442" r:id="rId33"/>
    <p:sldId id="1443" r:id="rId34"/>
    <p:sldId id="1444" r:id="rId35"/>
    <p:sldId id="1445" r:id="rId36"/>
    <p:sldId id="1446" r:id="rId37"/>
    <p:sldId id="1447" r:id="rId38"/>
    <p:sldId id="1448" r:id="rId39"/>
    <p:sldId id="1449" r:id="rId40"/>
    <p:sldId id="1450" r:id="rId41"/>
    <p:sldId id="1452" r:id="rId42"/>
    <p:sldId id="1453" r:id="rId43"/>
    <p:sldId id="1454" r:id="rId44"/>
    <p:sldId id="1455" r:id="rId45"/>
    <p:sldId id="1456" r:id="rId46"/>
    <p:sldId id="1457" r:id="rId47"/>
    <p:sldId id="1458" r:id="rId48"/>
    <p:sldId id="1459" r:id="rId49"/>
    <p:sldId id="1460" r:id="rId50"/>
    <p:sldId id="1461" r:id="rId51"/>
    <p:sldId id="1462" r:id="rId52"/>
    <p:sldId id="1463" r:id="rId53"/>
    <p:sldId id="1464" r:id="rId54"/>
    <p:sldId id="1465" r:id="rId55"/>
    <p:sldId id="1466" r:id="rId56"/>
    <p:sldId id="1467" r:id="rId57"/>
    <p:sldId id="1468" r:id="rId58"/>
    <p:sldId id="1471" r:id="rId59"/>
    <p:sldId id="1472" r:id="rId60"/>
    <p:sldId id="1474" r:id="rId61"/>
    <p:sldId id="1475" r:id="rId62"/>
    <p:sldId id="1477" r:id="rId63"/>
    <p:sldId id="1478" r:id="rId64"/>
    <p:sldId id="1480" r:id="rId65"/>
    <p:sldId id="1482" r:id="rId66"/>
    <p:sldId id="1483" r:id="rId67"/>
    <p:sldId id="1485" r:id="rId68"/>
    <p:sldId id="1632" r:id="rId69"/>
    <p:sldId id="1486" r:id="rId70"/>
    <p:sldId id="1489" r:id="rId71"/>
    <p:sldId id="1491" r:id="rId72"/>
    <p:sldId id="1492" r:id="rId73"/>
    <p:sldId id="1494" r:id="rId74"/>
    <p:sldId id="1495" r:id="rId75"/>
    <p:sldId id="1496" r:id="rId76"/>
    <p:sldId id="1497" r:id="rId77"/>
    <p:sldId id="1498" r:id="rId78"/>
    <p:sldId id="1499" r:id="rId79"/>
    <p:sldId id="1500" r:id="rId80"/>
    <p:sldId id="1501" r:id="rId81"/>
    <p:sldId id="1502" r:id="rId82"/>
    <p:sldId id="1503" r:id="rId83"/>
    <p:sldId id="1504" r:id="rId84"/>
    <p:sldId id="1505" r:id="rId85"/>
    <p:sldId id="1506" r:id="rId86"/>
    <p:sldId id="1507" r:id="rId87"/>
    <p:sldId id="1508" r:id="rId88"/>
    <p:sldId id="1509" r:id="rId89"/>
    <p:sldId id="1510" r:id="rId90"/>
    <p:sldId id="1511" r:id="rId91"/>
    <p:sldId id="1512" r:id="rId92"/>
    <p:sldId id="1513" r:id="rId93"/>
    <p:sldId id="1514" r:id="rId94"/>
    <p:sldId id="1515" r:id="rId95"/>
    <p:sldId id="1516" r:id="rId96"/>
    <p:sldId id="1517" r:id="rId97"/>
    <p:sldId id="1518" r:id="rId98"/>
    <p:sldId id="1519" r:id="rId99"/>
    <p:sldId id="1520" r:id="rId100"/>
    <p:sldId id="1521" r:id="rId101"/>
    <p:sldId id="1522" r:id="rId102"/>
    <p:sldId id="1523" r:id="rId103"/>
    <p:sldId id="1524" r:id="rId104"/>
    <p:sldId id="1525" r:id="rId105"/>
    <p:sldId id="1526" r:id="rId106"/>
    <p:sldId id="1527" r:id="rId107"/>
    <p:sldId id="1528" r:id="rId108"/>
    <p:sldId id="1529" r:id="rId109"/>
    <p:sldId id="1530" r:id="rId110"/>
    <p:sldId id="1531" r:id="rId111"/>
    <p:sldId id="1532" r:id="rId112"/>
    <p:sldId id="1533" r:id="rId113"/>
    <p:sldId id="1534" r:id="rId114"/>
    <p:sldId id="1535" r:id="rId115"/>
    <p:sldId id="1536" r:id="rId116"/>
    <p:sldId id="1537" r:id="rId117"/>
    <p:sldId id="1538" r:id="rId118"/>
    <p:sldId id="1539" r:id="rId119"/>
    <p:sldId id="1540" r:id="rId120"/>
    <p:sldId id="1541" r:id="rId121"/>
    <p:sldId id="1542" r:id="rId122"/>
    <p:sldId id="1543" r:id="rId123"/>
    <p:sldId id="1544" r:id="rId124"/>
    <p:sldId id="1545" r:id="rId125"/>
    <p:sldId id="1546" r:id="rId126"/>
    <p:sldId id="1547" r:id="rId127"/>
    <p:sldId id="1548" r:id="rId128"/>
    <p:sldId id="1549" r:id="rId129"/>
    <p:sldId id="1550" r:id="rId130"/>
    <p:sldId id="1551" r:id="rId131"/>
    <p:sldId id="1552" r:id="rId132"/>
    <p:sldId id="1553" r:id="rId133"/>
    <p:sldId id="1554" r:id="rId134"/>
    <p:sldId id="1555" r:id="rId135"/>
    <p:sldId id="1556" r:id="rId136"/>
    <p:sldId id="1557" r:id="rId137"/>
    <p:sldId id="1558" r:id="rId138"/>
    <p:sldId id="1559" r:id="rId139"/>
    <p:sldId id="1560" r:id="rId140"/>
    <p:sldId id="1561" r:id="rId141"/>
    <p:sldId id="1562" r:id="rId142"/>
    <p:sldId id="1563" r:id="rId143"/>
    <p:sldId id="1564" r:id="rId144"/>
    <p:sldId id="1565" r:id="rId145"/>
    <p:sldId id="1566" r:id="rId146"/>
    <p:sldId id="1567" r:id="rId147"/>
    <p:sldId id="1568" r:id="rId148"/>
    <p:sldId id="1569" r:id="rId149"/>
    <p:sldId id="1570" r:id="rId150"/>
    <p:sldId id="1571" r:id="rId151"/>
    <p:sldId id="1572" r:id="rId152"/>
    <p:sldId id="1573" r:id="rId153"/>
    <p:sldId id="1574" r:id="rId154"/>
    <p:sldId id="1575" r:id="rId155"/>
    <p:sldId id="1576" r:id="rId156"/>
    <p:sldId id="1577" r:id="rId157"/>
    <p:sldId id="1578" r:id="rId158"/>
    <p:sldId id="1579" r:id="rId159"/>
    <p:sldId id="1580" r:id="rId160"/>
    <p:sldId id="1581" r:id="rId161"/>
    <p:sldId id="1582" r:id="rId162"/>
    <p:sldId id="1583" r:id="rId163"/>
    <p:sldId id="1584" r:id="rId164"/>
    <p:sldId id="1585" r:id="rId165"/>
    <p:sldId id="1586" r:id="rId166"/>
    <p:sldId id="1587" r:id="rId167"/>
    <p:sldId id="1588" r:id="rId168"/>
    <p:sldId id="1589" r:id="rId169"/>
    <p:sldId id="1590" r:id="rId170"/>
    <p:sldId id="1591" r:id="rId171"/>
    <p:sldId id="1592" r:id="rId172"/>
    <p:sldId id="1593" r:id="rId173"/>
    <p:sldId id="1594" r:id="rId174"/>
    <p:sldId id="1595" r:id="rId175"/>
    <p:sldId id="1596" r:id="rId176"/>
    <p:sldId id="1597" r:id="rId177"/>
    <p:sldId id="1598" r:id="rId178"/>
    <p:sldId id="1599" r:id="rId179"/>
    <p:sldId id="1600" r:id="rId180"/>
    <p:sldId id="1601" r:id="rId181"/>
    <p:sldId id="1602" r:id="rId182"/>
    <p:sldId id="1603" r:id="rId183"/>
    <p:sldId id="1604" r:id="rId184"/>
    <p:sldId id="1605" r:id="rId185"/>
    <p:sldId id="1606" r:id="rId186"/>
    <p:sldId id="1607" r:id="rId187"/>
    <p:sldId id="1608" r:id="rId188"/>
    <p:sldId id="1609" r:id="rId189"/>
    <p:sldId id="1610" r:id="rId190"/>
    <p:sldId id="1611" r:id="rId191"/>
    <p:sldId id="1612" r:id="rId192"/>
    <p:sldId id="1613" r:id="rId193"/>
    <p:sldId id="1614" r:id="rId194"/>
    <p:sldId id="1615" r:id="rId195"/>
    <p:sldId id="1616" r:id="rId196"/>
    <p:sldId id="1617" r:id="rId197"/>
    <p:sldId id="1618" r:id="rId198"/>
    <p:sldId id="1619" r:id="rId199"/>
    <p:sldId id="1620" r:id="rId200"/>
    <p:sldId id="1621" r:id="rId201"/>
    <p:sldId id="1622" r:id="rId202"/>
    <p:sldId id="1623" r:id="rId203"/>
    <p:sldId id="1624" r:id="rId204"/>
    <p:sldId id="1625" r:id="rId205"/>
    <p:sldId id="1626" r:id="rId206"/>
    <p:sldId id="1627" r:id="rId207"/>
    <p:sldId id="1628" r:id="rId208"/>
    <p:sldId id="1629" r:id="rId209"/>
  </p:sldIdLst>
  <p:sldSz cx="9144000" cy="5715000" type="screen16x1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8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3300"/>
    <a:srgbClr val="009900"/>
    <a:srgbClr val="669900"/>
    <a:srgbClr val="336600"/>
    <a:srgbClr val="6600CC"/>
    <a:srgbClr val="000099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43" autoAdjust="0"/>
    <p:restoredTop sz="82215" autoAdjust="0"/>
  </p:normalViewPr>
  <p:slideViewPr>
    <p:cSldViewPr>
      <p:cViewPr varScale="1">
        <p:scale>
          <a:sx n="90" d="100"/>
          <a:sy n="90" d="100"/>
        </p:scale>
        <p:origin x="1560" y="66"/>
      </p:cViewPr>
      <p:guideLst>
        <p:guide orient="horz" pos="2160"/>
        <p:guide pos="2880"/>
        <p:guide orient="horz" pos="1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8" d="100"/>
          <a:sy n="68" d="100"/>
        </p:scale>
        <p:origin x="-285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theme" Target="theme/theme1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notesMaster" Target="notesMasters/notesMaster1.xml"/><Relationship Id="rId215" Type="http://schemas.openxmlformats.org/officeDocument/2006/relationships/tableStyles" Target="tableStyles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handoutMaster" Target="handoutMasters/handoutMaster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presProps" Target="presProps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2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3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4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5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6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7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8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9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0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1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2.emf"/></Relationships>
</file>

<file path=ppt/drawings/_rels/vmlDrawing1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4.emf"/><Relationship Id="rId1" Type="http://schemas.openxmlformats.org/officeDocument/2006/relationships/image" Target="../media/image173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5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6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7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8.emf"/></Relationships>
</file>

<file path=ppt/drawings/_rels/vmlDrawing1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emf"/><Relationship Id="rId1" Type="http://schemas.openxmlformats.org/officeDocument/2006/relationships/image" Target="../media/image179.emf"/></Relationships>
</file>

<file path=ppt/drawings/_rels/vmlDrawing1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1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2.emf"/></Relationships>
</file>

<file path=ppt/drawings/_rels/vmlDrawing1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3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4.emf"/></Relationships>
</file>

<file path=ppt/drawings/_rels/vmlDrawing1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5.emf"/></Relationships>
</file>

<file path=ppt/drawings/_rels/vmlDrawing1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6.emf"/></Relationships>
</file>

<file path=ppt/drawings/_rels/vmlDrawing1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7.emf"/></Relationships>
</file>

<file path=ppt/drawings/_rels/vmlDrawing1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8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9.emf"/></Relationships>
</file>

<file path=ppt/drawings/_rels/vmlDrawing1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0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1.emf"/></Relationships>
</file>

<file path=ppt/drawings/_rels/vmlDrawing1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2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4.emf"/></Relationships>
</file>

<file path=ppt/drawings/_rels/vmlDrawing1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6.emf"/><Relationship Id="rId1" Type="http://schemas.openxmlformats.org/officeDocument/2006/relationships/image" Target="../media/image195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7.emf"/></Relationships>
</file>

<file path=ppt/drawings/_rels/vmlDrawing1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8.emf"/></Relationships>
</file>

<file path=ppt/drawings/_rels/vmlDrawing1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emf"/><Relationship Id="rId1" Type="http://schemas.openxmlformats.org/officeDocument/2006/relationships/image" Target="../media/image199.emf"/></Relationships>
</file>

<file path=ppt/drawings/_rels/vmlDrawing1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1.emf"/></Relationships>
</file>

<file path=ppt/drawings/_rels/vmlDrawing1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2.emf"/></Relationships>
</file>

<file path=ppt/drawings/_rels/vmlDrawing1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3.emf"/></Relationships>
</file>

<file path=ppt/drawings/_rels/vmlDrawing1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4.emf"/></Relationships>
</file>

<file path=ppt/drawings/_rels/vmlDrawing1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5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1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6.emf"/></Relationships>
</file>

<file path=ppt/drawings/_rels/vmlDrawing1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7.emf"/></Relationships>
</file>

<file path=ppt/drawings/_rels/vmlDrawing1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8.emf"/></Relationships>
</file>

<file path=ppt/drawings/_rels/vmlDrawing1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9.emf"/></Relationships>
</file>

<file path=ppt/drawings/_rels/vmlDrawing1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0.emf"/></Relationships>
</file>

<file path=ppt/drawings/_rels/vmlDrawing1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1.emf"/></Relationships>
</file>

<file path=ppt/drawings/_rels/vmlDrawing1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2.emf"/></Relationships>
</file>

<file path=ppt/drawings/_rels/vmlDrawing1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3.emf"/></Relationships>
</file>

<file path=ppt/drawings/_rels/vmlDrawing1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4.emf"/></Relationships>
</file>

<file path=ppt/drawings/_rels/vmlDrawing1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7.emf"/><Relationship Id="rId1" Type="http://schemas.openxmlformats.org/officeDocument/2006/relationships/image" Target="../media/image216.emf"/></Relationships>
</file>

<file path=ppt/drawings/_rels/vmlDrawing15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9.emf"/><Relationship Id="rId1" Type="http://schemas.openxmlformats.org/officeDocument/2006/relationships/image" Target="../media/image218.emf"/></Relationships>
</file>

<file path=ppt/drawings/_rels/vmlDrawing1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1.emf"/></Relationships>
</file>

<file path=ppt/drawings/_rels/vmlDrawing1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2.emf"/></Relationships>
</file>

<file path=ppt/drawings/_rels/vmlDrawing1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3.emf"/></Relationships>
</file>

<file path=ppt/drawings/_rels/vmlDrawing1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4.emf"/></Relationships>
</file>

<file path=ppt/drawings/_rels/vmlDrawing1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6.emf"/></Relationships>
</file>

<file path=ppt/drawings/_rels/vmlDrawing1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7.emf"/></Relationships>
</file>

<file path=ppt/drawings/_rels/vmlDrawing15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emf"/><Relationship Id="rId1" Type="http://schemas.openxmlformats.org/officeDocument/2006/relationships/image" Target="../media/image229.emf"/></Relationships>
</file>

<file path=ppt/drawings/_rels/vmlDrawing1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1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drawings/_rels/vmlDrawing16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emf"/><Relationship Id="rId2" Type="http://schemas.openxmlformats.org/officeDocument/2006/relationships/image" Target="../media/image233.emf"/><Relationship Id="rId1" Type="http://schemas.openxmlformats.org/officeDocument/2006/relationships/image" Target="../media/image232.emf"/></Relationships>
</file>

<file path=ppt/drawings/_rels/vmlDrawing16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6.emf"/><Relationship Id="rId1" Type="http://schemas.openxmlformats.org/officeDocument/2006/relationships/image" Target="../media/image235.emf"/></Relationships>
</file>

<file path=ppt/drawings/_rels/vmlDrawing1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7.emf"/></Relationships>
</file>

<file path=ppt/drawings/_rels/vmlDrawing16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emf"/><Relationship Id="rId2" Type="http://schemas.openxmlformats.org/officeDocument/2006/relationships/image" Target="../media/image239.emf"/><Relationship Id="rId1" Type="http://schemas.openxmlformats.org/officeDocument/2006/relationships/image" Target="../media/image238.emf"/></Relationships>
</file>

<file path=ppt/drawings/_rels/vmlDrawing16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2.emf"/><Relationship Id="rId1" Type="http://schemas.openxmlformats.org/officeDocument/2006/relationships/image" Target="../media/image241.emf"/></Relationships>
</file>

<file path=ppt/drawings/_rels/vmlDrawing1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3.emf"/></Relationships>
</file>

<file path=ppt/drawings/_rels/vmlDrawing1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4.emf"/></Relationships>
</file>

<file path=ppt/drawings/_rels/vmlDrawing1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6.emf"/></Relationships>
</file>

<file path=ppt/drawings/_rels/vmlDrawing16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3.emf"/><Relationship Id="rId2" Type="http://schemas.openxmlformats.org/officeDocument/2006/relationships/image" Target="../media/image252.emf"/><Relationship Id="rId1" Type="http://schemas.openxmlformats.org/officeDocument/2006/relationships/image" Target="../media/image251.emf"/></Relationships>
</file>

<file path=ppt/drawings/_rels/vmlDrawing16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6.emf"/><Relationship Id="rId2" Type="http://schemas.openxmlformats.org/officeDocument/2006/relationships/image" Target="../media/image255.emf"/><Relationship Id="rId1" Type="http://schemas.openxmlformats.org/officeDocument/2006/relationships/image" Target="../media/image254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7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9.emf"/><Relationship Id="rId2" Type="http://schemas.openxmlformats.org/officeDocument/2006/relationships/image" Target="../media/image258.emf"/><Relationship Id="rId1" Type="http://schemas.openxmlformats.org/officeDocument/2006/relationships/image" Target="../media/image257.emf"/></Relationships>
</file>

<file path=ppt/drawings/_rels/vmlDrawing17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2.emf"/><Relationship Id="rId2" Type="http://schemas.openxmlformats.org/officeDocument/2006/relationships/image" Target="../media/image261.emf"/><Relationship Id="rId1" Type="http://schemas.openxmlformats.org/officeDocument/2006/relationships/image" Target="../media/image260.emf"/></Relationships>
</file>

<file path=ppt/drawings/_rels/vmlDrawing17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5.emf"/><Relationship Id="rId2" Type="http://schemas.openxmlformats.org/officeDocument/2006/relationships/image" Target="../media/image264.emf"/><Relationship Id="rId1" Type="http://schemas.openxmlformats.org/officeDocument/2006/relationships/image" Target="../media/image263.emf"/></Relationships>
</file>

<file path=ppt/drawings/_rels/vmlDrawing17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8.emf"/><Relationship Id="rId2" Type="http://schemas.openxmlformats.org/officeDocument/2006/relationships/image" Target="../media/image267.emf"/><Relationship Id="rId1" Type="http://schemas.openxmlformats.org/officeDocument/2006/relationships/image" Target="../media/image266.emf"/></Relationships>
</file>

<file path=ppt/drawings/_rels/vmlDrawing17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0.emf"/><Relationship Id="rId1" Type="http://schemas.openxmlformats.org/officeDocument/2006/relationships/image" Target="../media/image269.emf"/></Relationships>
</file>

<file path=ppt/drawings/_rels/vmlDrawing1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1.emf"/></Relationships>
</file>

<file path=ppt/drawings/_rels/vmlDrawing17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4.emf"/><Relationship Id="rId2" Type="http://schemas.openxmlformats.org/officeDocument/2006/relationships/image" Target="../media/image273.emf"/><Relationship Id="rId1" Type="http://schemas.openxmlformats.org/officeDocument/2006/relationships/image" Target="../media/image272.emf"/></Relationships>
</file>

<file path=ppt/drawings/_rels/vmlDrawing17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6.emf"/><Relationship Id="rId1" Type="http://schemas.openxmlformats.org/officeDocument/2006/relationships/image" Target="../media/image275.emf"/></Relationships>
</file>

<file path=ppt/drawings/_rels/vmlDrawing1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7.emf"/></Relationships>
</file>

<file path=ppt/drawings/_rels/vmlDrawing1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8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1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9.emf"/></Relationships>
</file>

<file path=ppt/drawings/_rels/vmlDrawing18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1.emf"/><Relationship Id="rId1" Type="http://schemas.openxmlformats.org/officeDocument/2006/relationships/image" Target="../media/image280.emf"/></Relationships>
</file>

<file path=ppt/drawings/_rels/vmlDrawing1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2.emf"/></Relationships>
</file>

<file path=ppt/drawings/_rels/vmlDrawing18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4.emf"/><Relationship Id="rId1" Type="http://schemas.openxmlformats.org/officeDocument/2006/relationships/image" Target="../media/image283.emf"/></Relationships>
</file>

<file path=ppt/drawings/_rels/vmlDrawing1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5.emf"/></Relationships>
</file>

<file path=ppt/drawings/_rels/vmlDrawing1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6.emf"/></Relationships>
</file>

<file path=ppt/drawings/_rels/vmlDrawing18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8.emf"/><Relationship Id="rId1" Type="http://schemas.openxmlformats.org/officeDocument/2006/relationships/image" Target="../media/image287.emf"/></Relationships>
</file>

<file path=ppt/drawings/_rels/vmlDrawing1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9.emf"/></Relationships>
</file>

<file path=ppt/drawings/_rels/vmlDrawing1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0.emf"/></Relationships>
</file>

<file path=ppt/drawings/_rels/vmlDrawing1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1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2.emf"/></Relationships>
</file>

<file path=ppt/drawings/_rels/vmlDrawing1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3.emf"/></Relationships>
</file>

<file path=ppt/drawings/_rels/vmlDrawing1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4.emf"/></Relationships>
</file>

<file path=ppt/drawings/_rels/vmlDrawing1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5.emf"/></Relationships>
</file>

<file path=ppt/drawings/_rels/vmlDrawing1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6.emf"/></Relationships>
</file>

<file path=ppt/drawings/_rels/vmlDrawing19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8.emf"/><Relationship Id="rId1" Type="http://schemas.openxmlformats.org/officeDocument/2006/relationships/image" Target="../media/image297.emf"/></Relationships>
</file>

<file path=ppt/drawings/_rels/vmlDrawing1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9.emf"/></Relationships>
</file>

<file path=ppt/drawings/_rels/vmlDrawing1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0.emf"/></Relationships>
</file>

<file path=ppt/drawings/_rels/vmlDrawing1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1.emf"/></Relationships>
</file>

<file path=ppt/drawings/_rels/vmlDrawing199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3.emf"/><Relationship Id="rId1" Type="http://schemas.openxmlformats.org/officeDocument/2006/relationships/image" Target="../media/image30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2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4.emf"/></Relationships>
</file>

<file path=ppt/drawings/_rels/vmlDrawing2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5.emf"/></Relationships>
</file>

<file path=ppt/drawings/_rels/vmlDrawing2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6.emf"/></Relationships>
</file>

<file path=ppt/drawings/_rels/vmlDrawing2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7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image" Target="../media/image37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image" Target="../media/image40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image" Target="../media/image47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image" Target="../media/image5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image" Target="../media/image66.e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image" Target="../media/image69.e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image" Target="../media/image72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49.v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image" Target="../media/image7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image" Target="../media/image82.emf"/><Relationship Id="rId1" Type="http://schemas.openxmlformats.org/officeDocument/2006/relationships/image" Target="../media/image81.emf"/></Relationships>
</file>

<file path=ppt/drawings/_rels/vmlDrawing5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image" Target="../media/image85.emf"/><Relationship Id="rId1" Type="http://schemas.openxmlformats.org/officeDocument/2006/relationships/image" Target="../media/image84.emf"/></Relationships>
</file>

<file path=ppt/drawings/_rels/vmlDrawing5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image" Target="../media/image88.emf"/><Relationship Id="rId1" Type="http://schemas.openxmlformats.org/officeDocument/2006/relationships/image" Target="../media/image87.emf"/></Relationships>
</file>

<file path=ppt/drawings/_rels/vmlDrawing5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image" Target="../media/image91.emf"/><Relationship Id="rId1" Type="http://schemas.openxmlformats.org/officeDocument/2006/relationships/image" Target="../media/image90.emf"/></Relationships>
</file>

<file path=ppt/drawings/_rels/vmlDrawing54.vml.rels><?xml version="1.0" encoding="UTF-8" standalone="yes"?>
<Relationships xmlns="http://schemas.openxmlformats.org/package/2006/relationships"><Relationship Id="rId2" Type="http://schemas.openxmlformats.org/officeDocument/2006/relationships/image" Target="../media/image94.emf"/><Relationship Id="rId1" Type="http://schemas.openxmlformats.org/officeDocument/2006/relationships/image" Target="../media/image93.emf"/></Relationships>
</file>

<file path=ppt/drawings/_rels/vmlDrawing55.vml.rels><?xml version="1.0" encoding="UTF-8" standalone="yes"?>
<Relationships xmlns="http://schemas.openxmlformats.org/package/2006/relationships"><Relationship Id="rId2" Type="http://schemas.openxmlformats.org/officeDocument/2006/relationships/image" Target="../media/image96.emf"/><Relationship Id="rId1" Type="http://schemas.openxmlformats.org/officeDocument/2006/relationships/image" Target="../media/image95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57.vml.rels><?xml version="1.0" encoding="UTF-8" standalone="yes"?>
<Relationships xmlns="http://schemas.openxmlformats.org/package/2006/relationships"><Relationship Id="rId2" Type="http://schemas.openxmlformats.org/officeDocument/2006/relationships/image" Target="../media/image99.emf"/><Relationship Id="rId1" Type="http://schemas.openxmlformats.org/officeDocument/2006/relationships/image" Target="../media/image98.emf"/></Relationships>
</file>

<file path=ppt/drawings/_rels/vmlDrawing5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emf"/><Relationship Id="rId1" Type="http://schemas.openxmlformats.org/officeDocument/2006/relationships/image" Target="../media/image100.emf"/></Relationships>
</file>

<file path=ppt/drawings/_rels/vmlDrawing5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emf"/><Relationship Id="rId1" Type="http://schemas.openxmlformats.org/officeDocument/2006/relationships/image" Target="../media/image10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6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image" Target="../media/image106.emf"/><Relationship Id="rId1" Type="http://schemas.openxmlformats.org/officeDocument/2006/relationships/image" Target="../media/image105.emf"/></Relationships>
</file>

<file path=ppt/drawings/_rels/vmlDrawing6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image" Target="../media/image109.emf"/><Relationship Id="rId1" Type="http://schemas.openxmlformats.org/officeDocument/2006/relationships/image" Target="../media/image108.emf"/><Relationship Id="rId4" Type="http://schemas.openxmlformats.org/officeDocument/2006/relationships/image" Target="../media/image111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6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image" Target="../media/image113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6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image" Target="../media/image117.emf"/><Relationship Id="rId1" Type="http://schemas.openxmlformats.org/officeDocument/2006/relationships/image" Target="../media/image116.emf"/></Relationships>
</file>

<file path=ppt/drawings/_rels/vmlDrawing6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image" Target="../media/image120.emf"/><Relationship Id="rId1" Type="http://schemas.openxmlformats.org/officeDocument/2006/relationships/image" Target="../media/image119.emf"/></Relationships>
</file>

<file path=ppt/drawings/_rels/vmlDrawing6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image" Target="../media/image123.emf"/><Relationship Id="rId1" Type="http://schemas.openxmlformats.org/officeDocument/2006/relationships/image" Target="../media/image122.emf"/></Relationships>
</file>

<file path=ppt/drawings/_rels/vmlDrawing6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emf"/><Relationship Id="rId1" Type="http://schemas.openxmlformats.org/officeDocument/2006/relationships/image" Target="../media/image125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7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5.emf"/><Relationship Id="rId1" Type="http://schemas.openxmlformats.org/officeDocument/2006/relationships/image" Target="../media/image134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8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5.emf"/><Relationship Id="rId1" Type="http://schemas.openxmlformats.org/officeDocument/2006/relationships/image" Target="../media/image144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8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emf"/><Relationship Id="rId1" Type="http://schemas.openxmlformats.org/officeDocument/2006/relationships/image" Target="../media/image14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1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2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3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4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5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6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7.emf"/></Relationships>
</file>

<file path=ppt/drawings/_rels/vmlDrawing9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emf"/><Relationship Id="rId1" Type="http://schemas.openxmlformats.org/officeDocument/2006/relationships/image" Target="../media/image158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0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F2828-8D21-451B-87F3-FAE5A92C6EBE}" type="datetimeFigureOut">
              <a:rPr lang="zh-CN" altLang="en-US" smtClean="0"/>
              <a:t>2016-09-02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6B93D-DFDF-4633-B32C-B42FB1F364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8811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36.png>
</file>

<file path=ppt/media/image220.png>
</file>

<file path=ppt/media/image225.png>
</file>

<file path=ppt/media/image228.png>
</file>

<file path=ppt/media/image245.png>
</file>

<file path=ppt/media/image247.png>
</file>

<file path=ppt/media/image248.png>
</file>

<file path=ppt/media/image249.png>
</file>

<file path=ppt/media/image250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4761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4D086C2-E209-402E-90C5-D7FF9DDA3C3F}" type="datetimeFigureOut">
              <a:rPr lang="zh-CN" altLang="en-US"/>
              <a:pPr/>
              <a:t>2016-09-02</a:t>
            </a:fld>
            <a:endParaRPr lang="en-US" altLang="zh-CN"/>
          </a:p>
        </p:txBody>
      </p:sp>
      <p:sp>
        <p:nvSpPr>
          <p:cNvPr id="4761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5800" y="685800"/>
            <a:ext cx="54864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761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761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CN"/>
          </a:p>
        </p:txBody>
      </p:sp>
      <p:sp>
        <p:nvSpPr>
          <p:cNvPr id="4761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FCA64E6-28E1-4B75-A06B-5ABD81D3D27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38441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</p:sldLayoutIdLst>
  <p:transition spd="med">
    <p:fade/>
  </p:transition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algn="l" rtl="0" fontAlgn="base">
        <a:lnSpc>
          <a:spcPct val="122000"/>
        </a:lnSpc>
        <a:spcBef>
          <a:spcPct val="0"/>
        </a:spcBef>
        <a:spcAft>
          <a:spcPct val="0"/>
        </a:spcAft>
        <a:buFont typeface="Arial" charset="0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b="1">
          <a:solidFill>
            <a:schemeClr val="tx1"/>
          </a:solidFill>
          <a:latin typeface="+mn-lt"/>
          <a:ea typeface="+mn-ea"/>
        </a:defRPr>
      </a:lvl2pPr>
      <a:lvl3pPr marL="1146175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b="1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6.emf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6.doc"/><Relationship Id="rId7" Type="http://schemas.openxmlformats.org/officeDocument/2006/relationships/image" Target="../media/image15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7.vml"/><Relationship Id="rId6" Type="http://schemas.openxmlformats.org/officeDocument/2006/relationships/oleObject" Target="../embeddings/Microsoft_Word_97_-_2003___157.doc"/><Relationship Id="rId5" Type="http://schemas.openxmlformats.org/officeDocument/2006/relationships/image" Target="../media/image136.png"/><Relationship Id="rId4" Type="http://schemas.openxmlformats.org/officeDocument/2006/relationships/image" Target="../media/image158.emf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8.vml"/><Relationship Id="rId5" Type="http://schemas.openxmlformats.org/officeDocument/2006/relationships/image" Target="../media/image136.png"/><Relationship Id="rId4" Type="http://schemas.openxmlformats.org/officeDocument/2006/relationships/image" Target="../media/image160.emf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9.vml"/><Relationship Id="rId5" Type="http://schemas.openxmlformats.org/officeDocument/2006/relationships/image" Target="../media/image136.png"/><Relationship Id="rId4" Type="http://schemas.openxmlformats.org/officeDocument/2006/relationships/image" Target="../media/image161.emf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0.vml"/><Relationship Id="rId5" Type="http://schemas.openxmlformats.org/officeDocument/2006/relationships/image" Target="../media/image136.png"/><Relationship Id="rId4" Type="http://schemas.openxmlformats.org/officeDocument/2006/relationships/image" Target="../media/image162.emf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1.vml"/><Relationship Id="rId5" Type="http://schemas.openxmlformats.org/officeDocument/2006/relationships/image" Target="../media/image136.png"/><Relationship Id="rId4" Type="http://schemas.openxmlformats.org/officeDocument/2006/relationships/image" Target="../media/image163.emf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2.vml"/><Relationship Id="rId5" Type="http://schemas.openxmlformats.org/officeDocument/2006/relationships/image" Target="../media/image136.png"/><Relationship Id="rId4" Type="http://schemas.openxmlformats.org/officeDocument/2006/relationships/image" Target="../media/image164.emf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3.vml"/><Relationship Id="rId5" Type="http://schemas.openxmlformats.org/officeDocument/2006/relationships/image" Target="../media/image136.png"/><Relationship Id="rId4" Type="http://schemas.openxmlformats.org/officeDocument/2006/relationships/image" Target="../media/image165.emf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4.vml"/><Relationship Id="rId5" Type="http://schemas.openxmlformats.org/officeDocument/2006/relationships/image" Target="../media/image136.png"/><Relationship Id="rId4" Type="http://schemas.openxmlformats.org/officeDocument/2006/relationships/image" Target="../media/image166.emf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5.vml"/><Relationship Id="rId4" Type="http://schemas.openxmlformats.org/officeDocument/2006/relationships/image" Target="../media/image167.emf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6.vml"/><Relationship Id="rId4" Type="http://schemas.openxmlformats.org/officeDocument/2006/relationships/image" Target="../media/image16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7.emf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7.vml"/><Relationship Id="rId4" Type="http://schemas.openxmlformats.org/officeDocument/2006/relationships/image" Target="../media/image169.em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8.vml"/><Relationship Id="rId4" Type="http://schemas.openxmlformats.org/officeDocument/2006/relationships/image" Target="../media/image170.emf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6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9.vml"/><Relationship Id="rId4" Type="http://schemas.openxmlformats.org/officeDocument/2006/relationships/image" Target="../media/image171.emf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7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0.vml"/><Relationship Id="rId4" Type="http://schemas.openxmlformats.org/officeDocument/2006/relationships/image" Target="../media/image172.emf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71.doc"/><Relationship Id="rId7" Type="http://schemas.openxmlformats.org/officeDocument/2006/relationships/image" Target="../media/image17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1.vml"/><Relationship Id="rId6" Type="http://schemas.openxmlformats.org/officeDocument/2006/relationships/oleObject" Target="../embeddings/Microsoft_Word_97_-_2003___172.doc"/><Relationship Id="rId5" Type="http://schemas.openxmlformats.org/officeDocument/2006/relationships/image" Target="../media/image136.png"/><Relationship Id="rId4" Type="http://schemas.openxmlformats.org/officeDocument/2006/relationships/image" Target="../media/image173.emf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2.vml"/><Relationship Id="rId5" Type="http://schemas.openxmlformats.org/officeDocument/2006/relationships/image" Target="../media/image175.emf"/><Relationship Id="rId4" Type="http://schemas.openxmlformats.org/officeDocument/2006/relationships/oleObject" Target="../embeddings/Microsoft_Word_97_-_2003___173.doc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3.vml"/><Relationship Id="rId5" Type="http://schemas.openxmlformats.org/officeDocument/2006/relationships/image" Target="../media/image176.emf"/><Relationship Id="rId4" Type="http://schemas.openxmlformats.org/officeDocument/2006/relationships/oleObject" Target="../embeddings/Microsoft_Word_97_-_2003___174.doc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4.vml"/><Relationship Id="rId5" Type="http://schemas.openxmlformats.org/officeDocument/2006/relationships/image" Target="../media/image177.emf"/><Relationship Id="rId4" Type="http://schemas.openxmlformats.org/officeDocument/2006/relationships/oleObject" Target="../embeddings/Microsoft_Word_97_-_2003___175.doc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7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5.vml"/><Relationship Id="rId5" Type="http://schemas.openxmlformats.org/officeDocument/2006/relationships/image" Target="../media/image136.png"/><Relationship Id="rId4" Type="http://schemas.openxmlformats.org/officeDocument/2006/relationships/image" Target="../media/image17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oleObject" Target="../embeddings/Microsoft_Word_97_-_2003___17.doc"/><Relationship Id="rId7" Type="http://schemas.openxmlformats.org/officeDocument/2006/relationships/oleObject" Target="../embeddings/Microsoft_Word_97_-_2003___1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9.emf"/><Relationship Id="rId5" Type="http://schemas.openxmlformats.org/officeDocument/2006/relationships/oleObject" Target="../embeddings/Microsoft_Word_97_-_2003___18.doc"/><Relationship Id="rId4" Type="http://schemas.openxmlformats.org/officeDocument/2006/relationships/image" Target="../media/image18.emf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77.doc"/><Relationship Id="rId7" Type="http://schemas.openxmlformats.org/officeDocument/2006/relationships/image" Target="../media/image18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6.vml"/><Relationship Id="rId6" Type="http://schemas.openxmlformats.org/officeDocument/2006/relationships/oleObject" Target="../embeddings/Microsoft_Word_97_-_2003___178.doc"/><Relationship Id="rId5" Type="http://schemas.openxmlformats.org/officeDocument/2006/relationships/image" Target="../media/image136.png"/><Relationship Id="rId4" Type="http://schemas.openxmlformats.org/officeDocument/2006/relationships/image" Target="../media/image179.emf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7.vml"/><Relationship Id="rId5" Type="http://schemas.openxmlformats.org/officeDocument/2006/relationships/image" Target="../media/image181.emf"/><Relationship Id="rId4" Type="http://schemas.openxmlformats.org/officeDocument/2006/relationships/oleObject" Target="../embeddings/Microsoft_Word_97_-_2003___179.doc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8.vml"/><Relationship Id="rId5" Type="http://schemas.openxmlformats.org/officeDocument/2006/relationships/image" Target="../media/image182.emf"/><Relationship Id="rId4" Type="http://schemas.openxmlformats.org/officeDocument/2006/relationships/oleObject" Target="../embeddings/Microsoft_Word_97_-_2003___180.doc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9.vml"/><Relationship Id="rId5" Type="http://schemas.openxmlformats.org/officeDocument/2006/relationships/image" Target="../media/image183.emf"/><Relationship Id="rId4" Type="http://schemas.openxmlformats.org/officeDocument/2006/relationships/oleObject" Target="../embeddings/Microsoft_Word_97_-_2003___181.doc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8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0.vml"/><Relationship Id="rId5" Type="http://schemas.openxmlformats.org/officeDocument/2006/relationships/image" Target="../media/image136.png"/><Relationship Id="rId4" Type="http://schemas.openxmlformats.org/officeDocument/2006/relationships/image" Target="../media/image184.emf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8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1.vml"/><Relationship Id="rId5" Type="http://schemas.openxmlformats.org/officeDocument/2006/relationships/image" Target="../media/image136.png"/><Relationship Id="rId4" Type="http://schemas.openxmlformats.org/officeDocument/2006/relationships/image" Target="../media/image185.emf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8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2.vml"/><Relationship Id="rId5" Type="http://schemas.openxmlformats.org/officeDocument/2006/relationships/image" Target="../media/image136.png"/><Relationship Id="rId4" Type="http://schemas.openxmlformats.org/officeDocument/2006/relationships/image" Target="../media/image186.emf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8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3.vml"/><Relationship Id="rId5" Type="http://schemas.openxmlformats.org/officeDocument/2006/relationships/image" Target="../media/image136.png"/><Relationship Id="rId4" Type="http://schemas.openxmlformats.org/officeDocument/2006/relationships/image" Target="../media/image187.emf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8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4.vml"/><Relationship Id="rId5" Type="http://schemas.openxmlformats.org/officeDocument/2006/relationships/image" Target="../media/image136.png"/><Relationship Id="rId4" Type="http://schemas.openxmlformats.org/officeDocument/2006/relationships/image" Target="../media/image188.emf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8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5.vml"/><Relationship Id="rId5" Type="http://schemas.openxmlformats.org/officeDocument/2006/relationships/image" Target="../media/image136.png"/><Relationship Id="rId4" Type="http://schemas.openxmlformats.org/officeDocument/2006/relationships/image" Target="../media/image18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2.emf"/><Relationship Id="rId5" Type="http://schemas.openxmlformats.org/officeDocument/2006/relationships/oleObject" Target="../embeddings/Microsoft_Word_97_-_2003___21.doc"/><Relationship Id="rId4" Type="http://schemas.openxmlformats.org/officeDocument/2006/relationships/image" Target="../media/image21.emf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8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6.vml"/><Relationship Id="rId5" Type="http://schemas.openxmlformats.org/officeDocument/2006/relationships/image" Target="../media/image136.png"/><Relationship Id="rId4" Type="http://schemas.openxmlformats.org/officeDocument/2006/relationships/image" Target="../media/image190.emf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8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7.vml"/><Relationship Id="rId5" Type="http://schemas.openxmlformats.org/officeDocument/2006/relationships/image" Target="../media/image136.png"/><Relationship Id="rId4" Type="http://schemas.openxmlformats.org/officeDocument/2006/relationships/image" Target="../media/image191.emf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9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8.vml"/><Relationship Id="rId5" Type="http://schemas.openxmlformats.org/officeDocument/2006/relationships/image" Target="../media/image136.png"/><Relationship Id="rId4" Type="http://schemas.openxmlformats.org/officeDocument/2006/relationships/image" Target="../media/image192.emf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9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9.vml"/><Relationship Id="rId5" Type="http://schemas.openxmlformats.org/officeDocument/2006/relationships/image" Target="../media/image136.png"/><Relationship Id="rId4" Type="http://schemas.openxmlformats.org/officeDocument/2006/relationships/image" Target="../media/image193.emf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9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0.vml"/><Relationship Id="rId5" Type="http://schemas.openxmlformats.org/officeDocument/2006/relationships/image" Target="../media/image136.png"/><Relationship Id="rId4" Type="http://schemas.openxmlformats.org/officeDocument/2006/relationships/image" Target="../media/image194.emf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93.doc"/><Relationship Id="rId7" Type="http://schemas.openxmlformats.org/officeDocument/2006/relationships/image" Target="../media/image19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1.vml"/><Relationship Id="rId6" Type="http://schemas.openxmlformats.org/officeDocument/2006/relationships/oleObject" Target="../embeddings/Microsoft_Word_97_-_2003___194.doc"/><Relationship Id="rId5" Type="http://schemas.openxmlformats.org/officeDocument/2006/relationships/image" Target="../media/image136.png"/><Relationship Id="rId4" Type="http://schemas.openxmlformats.org/officeDocument/2006/relationships/image" Target="../media/image195.emf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9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2.vml"/><Relationship Id="rId5" Type="http://schemas.openxmlformats.org/officeDocument/2006/relationships/image" Target="../media/image136.png"/><Relationship Id="rId4" Type="http://schemas.openxmlformats.org/officeDocument/2006/relationships/image" Target="../media/image197.emf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9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3.vml"/><Relationship Id="rId5" Type="http://schemas.openxmlformats.org/officeDocument/2006/relationships/image" Target="../media/image136.png"/><Relationship Id="rId4" Type="http://schemas.openxmlformats.org/officeDocument/2006/relationships/image" Target="../media/image198.emf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97.doc"/><Relationship Id="rId7" Type="http://schemas.openxmlformats.org/officeDocument/2006/relationships/image" Target="../media/image20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4.vml"/><Relationship Id="rId6" Type="http://schemas.openxmlformats.org/officeDocument/2006/relationships/oleObject" Target="../embeddings/Microsoft_Word_97_-_2003___198.doc"/><Relationship Id="rId5" Type="http://schemas.openxmlformats.org/officeDocument/2006/relationships/image" Target="../media/image136.png"/><Relationship Id="rId4" Type="http://schemas.openxmlformats.org/officeDocument/2006/relationships/image" Target="../media/image199.emf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9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5.vml"/><Relationship Id="rId5" Type="http://schemas.openxmlformats.org/officeDocument/2006/relationships/image" Target="../media/image136.png"/><Relationship Id="rId4" Type="http://schemas.openxmlformats.org/officeDocument/2006/relationships/image" Target="../media/image20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3.emf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6.vml"/><Relationship Id="rId5" Type="http://schemas.openxmlformats.org/officeDocument/2006/relationships/image" Target="../media/image136.png"/><Relationship Id="rId4" Type="http://schemas.openxmlformats.org/officeDocument/2006/relationships/image" Target="../media/image202.emf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7.vml"/><Relationship Id="rId5" Type="http://schemas.openxmlformats.org/officeDocument/2006/relationships/image" Target="../media/image136.png"/><Relationship Id="rId4" Type="http://schemas.openxmlformats.org/officeDocument/2006/relationships/image" Target="../media/image203.emf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8.vml"/><Relationship Id="rId4" Type="http://schemas.openxmlformats.org/officeDocument/2006/relationships/image" Target="../media/image204.emf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9.vml"/><Relationship Id="rId4" Type="http://schemas.openxmlformats.org/officeDocument/2006/relationships/image" Target="../media/image205.emf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0.vml"/><Relationship Id="rId4" Type="http://schemas.openxmlformats.org/officeDocument/2006/relationships/image" Target="../media/image206.emf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1.vml"/><Relationship Id="rId4" Type="http://schemas.openxmlformats.org/officeDocument/2006/relationships/image" Target="../media/image207.emf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2.vml"/><Relationship Id="rId4" Type="http://schemas.openxmlformats.org/officeDocument/2006/relationships/image" Target="../media/image208.emf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3.vml"/><Relationship Id="rId4" Type="http://schemas.openxmlformats.org/officeDocument/2006/relationships/image" Target="../media/image209.emf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4.vml"/><Relationship Id="rId4" Type="http://schemas.openxmlformats.org/officeDocument/2006/relationships/image" Target="../media/image210.emf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0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5.vml"/><Relationship Id="rId4" Type="http://schemas.openxmlformats.org/officeDocument/2006/relationships/image" Target="../media/image21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5.emf"/><Relationship Id="rId5" Type="http://schemas.openxmlformats.org/officeDocument/2006/relationships/oleObject" Target="../embeddings/Microsoft_Word_97_-_2003___24.doc"/><Relationship Id="rId4" Type="http://schemas.openxmlformats.org/officeDocument/2006/relationships/image" Target="../media/image24.emf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1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6.vml"/><Relationship Id="rId4" Type="http://schemas.openxmlformats.org/officeDocument/2006/relationships/image" Target="../media/image212.emf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1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7.vml"/><Relationship Id="rId4" Type="http://schemas.openxmlformats.org/officeDocument/2006/relationships/image" Target="../media/image213.emf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1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8.vml"/><Relationship Id="rId4" Type="http://schemas.openxmlformats.org/officeDocument/2006/relationships/image" Target="../media/image214.emf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1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9.vml"/><Relationship Id="rId4" Type="http://schemas.openxmlformats.org/officeDocument/2006/relationships/image" Target="../media/image215.emf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1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0.vml"/><Relationship Id="rId6" Type="http://schemas.openxmlformats.org/officeDocument/2006/relationships/image" Target="../media/image217.emf"/><Relationship Id="rId5" Type="http://schemas.openxmlformats.org/officeDocument/2006/relationships/oleObject" Target="../embeddings/Microsoft_Word_97_-_2003___215.doc"/><Relationship Id="rId4" Type="http://schemas.openxmlformats.org/officeDocument/2006/relationships/image" Target="../media/image216.emf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16.doc"/><Relationship Id="rId7" Type="http://schemas.openxmlformats.org/officeDocument/2006/relationships/image" Target="../media/image21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1.vml"/><Relationship Id="rId6" Type="http://schemas.openxmlformats.org/officeDocument/2006/relationships/oleObject" Target="../embeddings/Microsoft_Word_97_-_2003___217.doc"/><Relationship Id="rId5" Type="http://schemas.openxmlformats.org/officeDocument/2006/relationships/image" Target="../media/image220.png"/><Relationship Id="rId4" Type="http://schemas.openxmlformats.org/officeDocument/2006/relationships/image" Target="../media/image218.emf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1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2.vml"/><Relationship Id="rId5" Type="http://schemas.openxmlformats.org/officeDocument/2006/relationships/image" Target="../media/image220.png"/><Relationship Id="rId4" Type="http://schemas.openxmlformats.org/officeDocument/2006/relationships/image" Target="../media/image221.emf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1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3.vml"/><Relationship Id="rId5" Type="http://schemas.openxmlformats.org/officeDocument/2006/relationships/image" Target="../media/image220.png"/><Relationship Id="rId4" Type="http://schemas.openxmlformats.org/officeDocument/2006/relationships/image" Target="../media/image222.emf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2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4.vml"/><Relationship Id="rId5" Type="http://schemas.openxmlformats.org/officeDocument/2006/relationships/image" Target="../media/image220.png"/><Relationship Id="rId4" Type="http://schemas.openxmlformats.org/officeDocument/2006/relationships/image" Target="../media/image223.emf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5.vml"/><Relationship Id="rId5" Type="http://schemas.openxmlformats.org/officeDocument/2006/relationships/image" Target="../media/image224.emf"/><Relationship Id="rId4" Type="http://schemas.openxmlformats.org/officeDocument/2006/relationships/oleObject" Target="../embeddings/Microsoft_Word_97_-_2003___221.doc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6.emf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image" Target="../media/image220.png"/><Relationship Id="rId2" Type="http://schemas.openxmlformats.org/officeDocument/2006/relationships/image" Target="../media/image22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1.xml"/><Relationship Id="rId5" Type="http://schemas.openxmlformats.org/officeDocument/2006/relationships/slide" Target="slide17.xml"/><Relationship Id="rId4" Type="http://schemas.openxmlformats.org/officeDocument/2006/relationships/image" Target="../media/image136.png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2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6.vml"/><Relationship Id="rId4" Type="http://schemas.openxmlformats.org/officeDocument/2006/relationships/image" Target="../media/image226.emf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7.vml"/><Relationship Id="rId5" Type="http://schemas.openxmlformats.org/officeDocument/2006/relationships/image" Target="../media/image227.emf"/><Relationship Id="rId4" Type="http://schemas.openxmlformats.org/officeDocument/2006/relationships/oleObject" Target="../embeddings/Microsoft_Word_97_-_2003___223.doc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7" Type="http://schemas.openxmlformats.org/officeDocument/2006/relationships/image" Target="../media/image23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8.vml"/><Relationship Id="rId6" Type="http://schemas.openxmlformats.org/officeDocument/2006/relationships/oleObject" Target="../embeddings/Microsoft_Word_97_-_2003___225.doc"/><Relationship Id="rId5" Type="http://schemas.openxmlformats.org/officeDocument/2006/relationships/image" Target="../media/image229.emf"/><Relationship Id="rId4" Type="http://schemas.openxmlformats.org/officeDocument/2006/relationships/oleObject" Target="../embeddings/Microsoft_Word_97_-_2003___224.doc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9.vml"/><Relationship Id="rId5" Type="http://schemas.openxmlformats.org/officeDocument/2006/relationships/image" Target="../media/image231.emf"/><Relationship Id="rId4" Type="http://schemas.openxmlformats.org/officeDocument/2006/relationships/oleObject" Target="../embeddings/Microsoft_Word_97_-_2003___226.doc"/></Relationships>
</file>

<file path=ppt/slides/_rels/slide16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29.doc"/><Relationship Id="rId3" Type="http://schemas.openxmlformats.org/officeDocument/2006/relationships/image" Target="../media/image228.png"/><Relationship Id="rId7" Type="http://schemas.openxmlformats.org/officeDocument/2006/relationships/image" Target="../media/image23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0.vml"/><Relationship Id="rId6" Type="http://schemas.openxmlformats.org/officeDocument/2006/relationships/oleObject" Target="../embeddings/Microsoft_Word_97_-_2003___228.doc"/><Relationship Id="rId5" Type="http://schemas.openxmlformats.org/officeDocument/2006/relationships/image" Target="../media/image232.emf"/><Relationship Id="rId4" Type="http://schemas.openxmlformats.org/officeDocument/2006/relationships/oleObject" Target="../embeddings/Microsoft_Word_97_-_2003___227.doc"/><Relationship Id="rId9" Type="http://schemas.openxmlformats.org/officeDocument/2006/relationships/image" Target="../media/image234.emf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7" Type="http://schemas.openxmlformats.org/officeDocument/2006/relationships/image" Target="../media/image23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1.vml"/><Relationship Id="rId6" Type="http://schemas.openxmlformats.org/officeDocument/2006/relationships/oleObject" Target="../embeddings/Microsoft_Word_97_-_2003___231.doc"/><Relationship Id="rId5" Type="http://schemas.openxmlformats.org/officeDocument/2006/relationships/image" Target="../media/image235.emf"/><Relationship Id="rId4" Type="http://schemas.openxmlformats.org/officeDocument/2006/relationships/oleObject" Target="../embeddings/Microsoft_Word_97_-_2003___230.doc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2.vml"/><Relationship Id="rId5" Type="http://schemas.openxmlformats.org/officeDocument/2006/relationships/image" Target="../media/image237.emf"/><Relationship Id="rId4" Type="http://schemas.openxmlformats.org/officeDocument/2006/relationships/oleObject" Target="../embeddings/Microsoft_Word_97_-_2003___232.doc"/></Relationships>
</file>

<file path=ppt/slides/_rels/slide16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35.doc"/><Relationship Id="rId3" Type="http://schemas.openxmlformats.org/officeDocument/2006/relationships/image" Target="../media/image228.png"/><Relationship Id="rId7" Type="http://schemas.openxmlformats.org/officeDocument/2006/relationships/image" Target="../media/image23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3.vml"/><Relationship Id="rId6" Type="http://schemas.openxmlformats.org/officeDocument/2006/relationships/oleObject" Target="../embeddings/Microsoft_Word_97_-_2003___234.doc"/><Relationship Id="rId5" Type="http://schemas.openxmlformats.org/officeDocument/2006/relationships/image" Target="../media/image238.emf"/><Relationship Id="rId4" Type="http://schemas.openxmlformats.org/officeDocument/2006/relationships/oleObject" Target="../embeddings/Microsoft_Word_97_-_2003___233.doc"/><Relationship Id="rId9" Type="http://schemas.openxmlformats.org/officeDocument/2006/relationships/image" Target="../media/image240.emf"/></Relationships>
</file>

<file path=ppt/slides/_rels/slide1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7" Type="http://schemas.openxmlformats.org/officeDocument/2006/relationships/image" Target="../media/image24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4.vml"/><Relationship Id="rId6" Type="http://schemas.openxmlformats.org/officeDocument/2006/relationships/oleObject" Target="../embeddings/Microsoft_Word_97_-_2003___237.doc"/><Relationship Id="rId5" Type="http://schemas.openxmlformats.org/officeDocument/2006/relationships/image" Target="../media/image241.emf"/><Relationship Id="rId4" Type="http://schemas.openxmlformats.org/officeDocument/2006/relationships/oleObject" Target="../embeddings/Microsoft_Word_97_-_2003___236.doc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oleObject" Target="../embeddings/Microsoft_Word_97_-_2003___26.doc"/><Relationship Id="rId7" Type="http://schemas.openxmlformats.org/officeDocument/2006/relationships/oleObject" Target="../embeddings/Microsoft_Word_97_-_2003___2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8.emf"/><Relationship Id="rId5" Type="http://schemas.openxmlformats.org/officeDocument/2006/relationships/oleObject" Target="../embeddings/Microsoft_Word_97_-_2003___27.doc"/><Relationship Id="rId4" Type="http://schemas.openxmlformats.org/officeDocument/2006/relationships/image" Target="../media/image27.emf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5.vml"/><Relationship Id="rId5" Type="http://schemas.openxmlformats.org/officeDocument/2006/relationships/image" Target="../media/image243.emf"/><Relationship Id="rId4" Type="http://schemas.openxmlformats.org/officeDocument/2006/relationships/oleObject" Target="../embeddings/Microsoft_Word_97_-_2003___238.doc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3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6.vml"/><Relationship Id="rId6" Type="http://schemas.openxmlformats.org/officeDocument/2006/relationships/image" Target="../media/image245.png"/><Relationship Id="rId5" Type="http://schemas.openxmlformats.org/officeDocument/2006/relationships/image" Target="../media/image225.png"/><Relationship Id="rId4" Type="http://schemas.openxmlformats.org/officeDocument/2006/relationships/image" Target="../media/image244.emf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9.png"/><Relationship Id="rId3" Type="http://schemas.openxmlformats.org/officeDocument/2006/relationships/oleObject" Target="../embeddings/Microsoft_Word_97_-_2003___240.doc"/><Relationship Id="rId7" Type="http://schemas.openxmlformats.org/officeDocument/2006/relationships/image" Target="../media/image24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7.vml"/><Relationship Id="rId6" Type="http://schemas.openxmlformats.org/officeDocument/2006/relationships/image" Target="../media/image247.png"/><Relationship Id="rId5" Type="http://schemas.openxmlformats.org/officeDocument/2006/relationships/image" Target="../media/image225.png"/><Relationship Id="rId4" Type="http://schemas.openxmlformats.org/officeDocument/2006/relationships/image" Target="../media/image246.emf"/><Relationship Id="rId9" Type="http://schemas.openxmlformats.org/officeDocument/2006/relationships/image" Target="../media/image250.png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43.doc"/><Relationship Id="rId3" Type="http://schemas.openxmlformats.org/officeDocument/2006/relationships/oleObject" Target="../embeddings/Microsoft_Word_97_-_2003___241.doc"/><Relationship Id="rId7" Type="http://schemas.openxmlformats.org/officeDocument/2006/relationships/image" Target="../media/image22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8.vml"/><Relationship Id="rId6" Type="http://schemas.openxmlformats.org/officeDocument/2006/relationships/image" Target="../media/image252.emf"/><Relationship Id="rId5" Type="http://schemas.openxmlformats.org/officeDocument/2006/relationships/oleObject" Target="../embeddings/Microsoft_Word_97_-_2003___242.doc"/><Relationship Id="rId4" Type="http://schemas.openxmlformats.org/officeDocument/2006/relationships/image" Target="../media/image251.emf"/><Relationship Id="rId9" Type="http://schemas.openxmlformats.org/officeDocument/2006/relationships/image" Target="../media/image253.emf"/></Relationships>
</file>

<file path=ppt/slides/_rels/slide1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6.emf"/><Relationship Id="rId3" Type="http://schemas.openxmlformats.org/officeDocument/2006/relationships/oleObject" Target="../embeddings/Microsoft_Word_97_-_2003___244.doc"/><Relationship Id="rId7" Type="http://schemas.openxmlformats.org/officeDocument/2006/relationships/oleObject" Target="../embeddings/Microsoft_Word_97_-_2003___24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9.vml"/><Relationship Id="rId6" Type="http://schemas.openxmlformats.org/officeDocument/2006/relationships/image" Target="../media/image255.emf"/><Relationship Id="rId5" Type="http://schemas.openxmlformats.org/officeDocument/2006/relationships/oleObject" Target="../embeddings/Microsoft_Word_97_-_2003___245.doc"/><Relationship Id="rId4" Type="http://schemas.openxmlformats.org/officeDocument/2006/relationships/image" Target="../media/image254.emf"/><Relationship Id="rId9" Type="http://schemas.openxmlformats.org/officeDocument/2006/relationships/image" Target="../media/image225.png"/></Relationships>
</file>

<file path=ppt/slides/_rels/slide1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9.emf"/><Relationship Id="rId3" Type="http://schemas.openxmlformats.org/officeDocument/2006/relationships/oleObject" Target="../embeddings/Microsoft_Word_97_-_2003___247.doc"/><Relationship Id="rId7" Type="http://schemas.openxmlformats.org/officeDocument/2006/relationships/oleObject" Target="../embeddings/Microsoft_Word_97_-_2003___24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0.vml"/><Relationship Id="rId6" Type="http://schemas.openxmlformats.org/officeDocument/2006/relationships/image" Target="../media/image258.emf"/><Relationship Id="rId5" Type="http://schemas.openxmlformats.org/officeDocument/2006/relationships/oleObject" Target="../embeddings/Microsoft_Word_97_-_2003___248.doc"/><Relationship Id="rId4" Type="http://schemas.openxmlformats.org/officeDocument/2006/relationships/image" Target="../media/image257.emf"/><Relationship Id="rId9" Type="http://schemas.openxmlformats.org/officeDocument/2006/relationships/image" Target="../media/image225.png"/></Relationships>
</file>

<file path=ppt/slides/_rels/slide17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52.doc"/><Relationship Id="rId3" Type="http://schemas.openxmlformats.org/officeDocument/2006/relationships/oleObject" Target="../embeddings/Microsoft_Word_97_-_2003___250.doc"/><Relationship Id="rId7" Type="http://schemas.openxmlformats.org/officeDocument/2006/relationships/image" Target="../media/image26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1.vml"/><Relationship Id="rId6" Type="http://schemas.openxmlformats.org/officeDocument/2006/relationships/oleObject" Target="../embeddings/Microsoft_Word_97_-_2003___251.doc"/><Relationship Id="rId5" Type="http://schemas.openxmlformats.org/officeDocument/2006/relationships/image" Target="../media/image225.png"/><Relationship Id="rId4" Type="http://schemas.openxmlformats.org/officeDocument/2006/relationships/image" Target="../media/image260.emf"/><Relationship Id="rId9" Type="http://schemas.openxmlformats.org/officeDocument/2006/relationships/image" Target="../media/image262.emf"/></Relationships>
</file>

<file path=ppt/slides/_rels/slide17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55.doc"/><Relationship Id="rId3" Type="http://schemas.openxmlformats.org/officeDocument/2006/relationships/oleObject" Target="../embeddings/Microsoft_Word_97_-_2003___253.doc"/><Relationship Id="rId7" Type="http://schemas.openxmlformats.org/officeDocument/2006/relationships/image" Target="../media/image26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2.vml"/><Relationship Id="rId6" Type="http://schemas.openxmlformats.org/officeDocument/2006/relationships/oleObject" Target="../embeddings/Microsoft_Word_97_-_2003___254.doc"/><Relationship Id="rId5" Type="http://schemas.openxmlformats.org/officeDocument/2006/relationships/image" Target="../media/image225.png"/><Relationship Id="rId4" Type="http://schemas.openxmlformats.org/officeDocument/2006/relationships/image" Target="../media/image263.emf"/><Relationship Id="rId9" Type="http://schemas.openxmlformats.org/officeDocument/2006/relationships/image" Target="../media/image265.emf"/></Relationships>
</file>

<file path=ppt/slides/_rels/slide17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58.doc"/><Relationship Id="rId3" Type="http://schemas.openxmlformats.org/officeDocument/2006/relationships/oleObject" Target="../embeddings/Microsoft_Word_97_-_2003___256.doc"/><Relationship Id="rId7" Type="http://schemas.openxmlformats.org/officeDocument/2006/relationships/image" Target="../media/image26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3.vml"/><Relationship Id="rId6" Type="http://schemas.openxmlformats.org/officeDocument/2006/relationships/oleObject" Target="../embeddings/Microsoft_Word_97_-_2003___257.doc"/><Relationship Id="rId5" Type="http://schemas.openxmlformats.org/officeDocument/2006/relationships/image" Target="../media/image225.png"/><Relationship Id="rId4" Type="http://schemas.openxmlformats.org/officeDocument/2006/relationships/image" Target="../media/image266.emf"/><Relationship Id="rId9" Type="http://schemas.openxmlformats.org/officeDocument/2006/relationships/image" Target="../media/image268.emf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59.doc"/><Relationship Id="rId7" Type="http://schemas.openxmlformats.org/officeDocument/2006/relationships/image" Target="../media/image22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4.vml"/><Relationship Id="rId6" Type="http://schemas.openxmlformats.org/officeDocument/2006/relationships/image" Target="../media/image270.emf"/><Relationship Id="rId5" Type="http://schemas.openxmlformats.org/officeDocument/2006/relationships/oleObject" Target="../embeddings/Microsoft_Word_97_-_2003___260.doc"/><Relationship Id="rId4" Type="http://schemas.openxmlformats.org/officeDocument/2006/relationships/image" Target="../media/image26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30.emf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5.vml"/><Relationship Id="rId5" Type="http://schemas.openxmlformats.org/officeDocument/2006/relationships/image" Target="../media/image271.emf"/><Relationship Id="rId4" Type="http://schemas.openxmlformats.org/officeDocument/2006/relationships/oleObject" Target="../embeddings/Microsoft_Word_97_-_2003___261.doc"/></Relationships>
</file>

<file path=ppt/slides/_rels/slide18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64.doc"/><Relationship Id="rId3" Type="http://schemas.openxmlformats.org/officeDocument/2006/relationships/oleObject" Target="../embeddings/Microsoft_Word_97_-_2003___262.doc"/><Relationship Id="rId7" Type="http://schemas.openxmlformats.org/officeDocument/2006/relationships/image" Target="../media/image27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6.vml"/><Relationship Id="rId6" Type="http://schemas.openxmlformats.org/officeDocument/2006/relationships/oleObject" Target="../embeddings/Microsoft_Word_97_-_2003___263.doc"/><Relationship Id="rId5" Type="http://schemas.openxmlformats.org/officeDocument/2006/relationships/image" Target="../media/image225.png"/><Relationship Id="rId4" Type="http://schemas.openxmlformats.org/officeDocument/2006/relationships/image" Target="../media/image272.emf"/><Relationship Id="rId9" Type="http://schemas.openxmlformats.org/officeDocument/2006/relationships/image" Target="../media/image274.emf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65.doc"/><Relationship Id="rId7" Type="http://schemas.openxmlformats.org/officeDocument/2006/relationships/image" Target="../media/image27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7.vml"/><Relationship Id="rId6" Type="http://schemas.openxmlformats.org/officeDocument/2006/relationships/oleObject" Target="../embeddings/Microsoft_Word_97_-_2003___266.doc"/><Relationship Id="rId5" Type="http://schemas.openxmlformats.org/officeDocument/2006/relationships/image" Target="../media/image136.png"/><Relationship Id="rId4" Type="http://schemas.openxmlformats.org/officeDocument/2006/relationships/image" Target="../media/image275.emf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8.vml"/><Relationship Id="rId5" Type="http://schemas.openxmlformats.org/officeDocument/2006/relationships/image" Target="../media/image277.emf"/><Relationship Id="rId4" Type="http://schemas.openxmlformats.org/officeDocument/2006/relationships/oleObject" Target="../embeddings/Microsoft_Word_97_-_2003___267.doc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9.vml"/><Relationship Id="rId5" Type="http://schemas.openxmlformats.org/officeDocument/2006/relationships/image" Target="../media/image278.emf"/><Relationship Id="rId4" Type="http://schemas.openxmlformats.org/officeDocument/2006/relationships/oleObject" Target="../embeddings/Microsoft_Word_97_-_2003___268.doc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6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0.vml"/><Relationship Id="rId5" Type="http://schemas.openxmlformats.org/officeDocument/2006/relationships/image" Target="../media/image136.png"/><Relationship Id="rId4" Type="http://schemas.openxmlformats.org/officeDocument/2006/relationships/image" Target="../media/image279.emf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70.doc"/><Relationship Id="rId7" Type="http://schemas.openxmlformats.org/officeDocument/2006/relationships/image" Target="../media/image28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1.vml"/><Relationship Id="rId6" Type="http://schemas.openxmlformats.org/officeDocument/2006/relationships/oleObject" Target="../embeddings/Microsoft_Word_97_-_2003___271.doc"/><Relationship Id="rId5" Type="http://schemas.openxmlformats.org/officeDocument/2006/relationships/image" Target="../media/image136.png"/><Relationship Id="rId4" Type="http://schemas.openxmlformats.org/officeDocument/2006/relationships/image" Target="../media/image280.emf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7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2.vml"/><Relationship Id="rId5" Type="http://schemas.openxmlformats.org/officeDocument/2006/relationships/image" Target="../media/image136.png"/><Relationship Id="rId4" Type="http://schemas.openxmlformats.org/officeDocument/2006/relationships/image" Target="../media/image282.emf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73.doc"/><Relationship Id="rId7" Type="http://schemas.openxmlformats.org/officeDocument/2006/relationships/image" Target="../media/image28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3.vml"/><Relationship Id="rId6" Type="http://schemas.openxmlformats.org/officeDocument/2006/relationships/oleObject" Target="../embeddings/Microsoft_Word_97_-_2003___274.doc"/><Relationship Id="rId5" Type="http://schemas.openxmlformats.org/officeDocument/2006/relationships/image" Target="../media/image136.png"/><Relationship Id="rId4" Type="http://schemas.openxmlformats.org/officeDocument/2006/relationships/image" Target="../media/image283.emf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7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4.vml"/><Relationship Id="rId5" Type="http://schemas.openxmlformats.org/officeDocument/2006/relationships/image" Target="../media/image136.png"/><Relationship Id="rId4" Type="http://schemas.openxmlformats.org/officeDocument/2006/relationships/image" Target="../media/image28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3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32.emf"/><Relationship Id="rId5" Type="http://schemas.openxmlformats.org/officeDocument/2006/relationships/oleObject" Target="../embeddings/Microsoft_Word_97_-_2003___31.doc"/><Relationship Id="rId4" Type="http://schemas.openxmlformats.org/officeDocument/2006/relationships/image" Target="../media/image31.emf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7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5.vml"/><Relationship Id="rId5" Type="http://schemas.openxmlformats.org/officeDocument/2006/relationships/image" Target="../media/image136.png"/><Relationship Id="rId4" Type="http://schemas.openxmlformats.org/officeDocument/2006/relationships/image" Target="../media/image286.emf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77.doc"/><Relationship Id="rId7" Type="http://schemas.openxmlformats.org/officeDocument/2006/relationships/image" Target="../media/image28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6.vml"/><Relationship Id="rId6" Type="http://schemas.openxmlformats.org/officeDocument/2006/relationships/oleObject" Target="../embeddings/Microsoft_Word_97_-_2003___278.doc"/><Relationship Id="rId5" Type="http://schemas.openxmlformats.org/officeDocument/2006/relationships/image" Target="../media/image136.png"/><Relationship Id="rId4" Type="http://schemas.openxmlformats.org/officeDocument/2006/relationships/image" Target="../media/image287.emf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7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7.vml"/><Relationship Id="rId5" Type="http://schemas.openxmlformats.org/officeDocument/2006/relationships/image" Target="../media/image136.png"/><Relationship Id="rId4" Type="http://schemas.openxmlformats.org/officeDocument/2006/relationships/image" Target="../media/image289.emf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8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8.vml"/><Relationship Id="rId5" Type="http://schemas.openxmlformats.org/officeDocument/2006/relationships/image" Target="../media/image136.png"/><Relationship Id="rId4" Type="http://schemas.openxmlformats.org/officeDocument/2006/relationships/image" Target="../media/image290.emf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8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9.vml"/><Relationship Id="rId5" Type="http://schemas.openxmlformats.org/officeDocument/2006/relationships/image" Target="../media/image136.png"/><Relationship Id="rId4" Type="http://schemas.openxmlformats.org/officeDocument/2006/relationships/image" Target="../media/image291.emf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0.vml"/><Relationship Id="rId5" Type="http://schemas.openxmlformats.org/officeDocument/2006/relationships/image" Target="../media/image292.emf"/><Relationship Id="rId4" Type="http://schemas.openxmlformats.org/officeDocument/2006/relationships/oleObject" Target="../embeddings/Microsoft_Word_97_-_2003___282.doc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8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1.vml"/><Relationship Id="rId5" Type="http://schemas.openxmlformats.org/officeDocument/2006/relationships/image" Target="../media/image136.png"/><Relationship Id="rId4" Type="http://schemas.openxmlformats.org/officeDocument/2006/relationships/image" Target="../media/image293.emf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8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2.vml"/><Relationship Id="rId5" Type="http://schemas.openxmlformats.org/officeDocument/2006/relationships/image" Target="../media/image136.png"/><Relationship Id="rId4" Type="http://schemas.openxmlformats.org/officeDocument/2006/relationships/image" Target="../media/image294.emf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8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3.vml"/><Relationship Id="rId5" Type="http://schemas.openxmlformats.org/officeDocument/2006/relationships/image" Target="../media/image136.png"/><Relationship Id="rId4" Type="http://schemas.openxmlformats.org/officeDocument/2006/relationships/image" Target="../media/image295.emf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8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4.vml"/><Relationship Id="rId5" Type="http://schemas.openxmlformats.org/officeDocument/2006/relationships/image" Target="../media/image136.png"/><Relationship Id="rId4" Type="http://schemas.openxmlformats.org/officeDocument/2006/relationships/image" Target="../media/image296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oleObject" Target="../embeddings/Microsoft_Word_97_-_2003___1.doc"/><Relationship Id="rId7" Type="http://schemas.openxmlformats.org/officeDocument/2006/relationships/oleObject" Target="../embeddings/Microsoft_Word_97_-_2003___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oleObject" Target="../embeddings/Microsoft_Word_97_-_2003___2.doc"/><Relationship Id="rId4" Type="http://schemas.openxmlformats.org/officeDocument/2006/relationships/image" Target="../media/image1.emf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3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33.emf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87.doc"/><Relationship Id="rId7" Type="http://schemas.openxmlformats.org/officeDocument/2006/relationships/image" Target="../media/image29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5.vml"/><Relationship Id="rId6" Type="http://schemas.openxmlformats.org/officeDocument/2006/relationships/oleObject" Target="../embeddings/Microsoft_Word_97_-_2003___288.doc"/><Relationship Id="rId5" Type="http://schemas.openxmlformats.org/officeDocument/2006/relationships/image" Target="../media/image220.png"/><Relationship Id="rId4" Type="http://schemas.openxmlformats.org/officeDocument/2006/relationships/image" Target="../media/image297.emf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8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6.vml"/><Relationship Id="rId5" Type="http://schemas.openxmlformats.org/officeDocument/2006/relationships/image" Target="../media/image220.png"/><Relationship Id="rId4" Type="http://schemas.openxmlformats.org/officeDocument/2006/relationships/image" Target="../media/image299.emf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9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7.vml"/><Relationship Id="rId5" Type="http://schemas.openxmlformats.org/officeDocument/2006/relationships/image" Target="../media/image220.png"/><Relationship Id="rId4" Type="http://schemas.openxmlformats.org/officeDocument/2006/relationships/image" Target="../media/image300.emf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8.vml"/><Relationship Id="rId5" Type="http://schemas.openxmlformats.org/officeDocument/2006/relationships/image" Target="../media/image301.emf"/><Relationship Id="rId4" Type="http://schemas.openxmlformats.org/officeDocument/2006/relationships/oleObject" Target="../embeddings/Microsoft_Word_97_-_2003___291.doc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92.doc"/><Relationship Id="rId7" Type="http://schemas.openxmlformats.org/officeDocument/2006/relationships/image" Target="../media/image30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9.vml"/><Relationship Id="rId6" Type="http://schemas.openxmlformats.org/officeDocument/2006/relationships/oleObject" Target="../embeddings/Microsoft_Word_97_-_2003___293.doc"/><Relationship Id="rId5" Type="http://schemas.openxmlformats.org/officeDocument/2006/relationships/image" Target="../media/image220.png"/><Relationship Id="rId4" Type="http://schemas.openxmlformats.org/officeDocument/2006/relationships/image" Target="../media/image302.emf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9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0.vml"/><Relationship Id="rId5" Type="http://schemas.openxmlformats.org/officeDocument/2006/relationships/image" Target="../media/image220.png"/><Relationship Id="rId4" Type="http://schemas.openxmlformats.org/officeDocument/2006/relationships/image" Target="../media/image304.emf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9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1.vml"/><Relationship Id="rId4" Type="http://schemas.openxmlformats.org/officeDocument/2006/relationships/image" Target="../media/image305.emf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9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2.vml"/><Relationship Id="rId4" Type="http://schemas.openxmlformats.org/officeDocument/2006/relationships/image" Target="../media/image306.emf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29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3.vml"/><Relationship Id="rId4" Type="http://schemas.openxmlformats.org/officeDocument/2006/relationships/image" Target="../media/image307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oleObject" Target="../embeddings/Microsoft_Word_97_-_2003___33.doc"/><Relationship Id="rId7" Type="http://schemas.openxmlformats.org/officeDocument/2006/relationships/oleObject" Target="../embeddings/Microsoft_Word_97_-_2003___3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5.emf"/><Relationship Id="rId5" Type="http://schemas.openxmlformats.org/officeDocument/2006/relationships/oleObject" Target="../embeddings/Microsoft_Word_97_-_2003___34.doc"/><Relationship Id="rId4" Type="http://schemas.openxmlformats.org/officeDocument/2006/relationships/image" Target="../media/image3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3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38.emf"/><Relationship Id="rId5" Type="http://schemas.openxmlformats.org/officeDocument/2006/relationships/oleObject" Target="../embeddings/Microsoft_Word_97_-_2003___37.doc"/><Relationship Id="rId4" Type="http://schemas.openxmlformats.org/officeDocument/2006/relationships/image" Target="../media/image37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3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3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3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41.emf"/><Relationship Id="rId5" Type="http://schemas.openxmlformats.org/officeDocument/2006/relationships/oleObject" Target="../embeddings/Microsoft_Word_97_-_2003___40.doc"/><Relationship Id="rId4" Type="http://schemas.openxmlformats.org/officeDocument/2006/relationships/image" Target="../media/image4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4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4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4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44.emf"/><Relationship Id="rId5" Type="http://schemas.openxmlformats.org/officeDocument/2006/relationships/oleObject" Target="../embeddings/Microsoft_Word_97_-_2003___43.doc"/><Relationship Id="rId4" Type="http://schemas.openxmlformats.org/officeDocument/2006/relationships/image" Target="../media/image43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4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4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4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4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4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48.emf"/><Relationship Id="rId5" Type="http://schemas.openxmlformats.org/officeDocument/2006/relationships/oleObject" Target="../embeddings/Microsoft_Word_97_-_2003___47.doc"/><Relationship Id="rId4" Type="http://schemas.openxmlformats.org/officeDocument/2006/relationships/image" Target="../media/image4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4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4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4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5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5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52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5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5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5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56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5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5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emf"/><Relationship Id="rId5" Type="http://schemas.openxmlformats.org/officeDocument/2006/relationships/oleObject" Target="../embeddings/Microsoft_Word_97_-_2003___6.doc"/><Relationship Id="rId4" Type="http://schemas.openxmlformats.org/officeDocument/2006/relationships/image" Target="../media/image6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5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60.emf"/><Relationship Id="rId5" Type="http://schemas.openxmlformats.org/officeDocument/2006/relationships/oleObject" Target="../embeddings/Microsoft_Word_97_-_2003___59.doc"/><Relationship Id="rId4" Type="http://schemas.openxmlformats.org/officeDocument/2006/relationships/image" Target="../media/image5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6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61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6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62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6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63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6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64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6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65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oleObject" Target="../embeddings/Microsoft_Word_97_-_2003___65.doc"/><Relationship Id="rId7" Type="http://schemas.openxmlformats.org/officeDocument/2006/relationships/oleObject" Target="../embeddings/Microsoft_Word_97_-_2003___6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67.emf"/><Relationship Id="rId5" Type="http://schemas.openxmlformats.org/officeDocument/2006/relationships/oleObject" Target="../embeddings/Microsoft_Word_97_-_2003___66.doc"/><Relationship Id="rId4" Type="http://schemas.openxmlformats.org/officeDocument/2006/relationships/image" Target="../media/image66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emf"/><Relationship Id="rId3" Type="http://schemas.openxmlformats.org/officeDocument/2006/relationships/oleObject" Target="../embeddings/Microsoft_Word_97_-_2003___68.doc"/><Relationship Id="rId7" Type="http://schemas.openxmlformats.org/officeDocument/2006/relationships/oleObject" Target="../embeddings/Microsoft_Word_97_-_2003___7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70.emf"/><Relationship Id="rId5" Type="http://schemas.openxmlformats.org/officeDocument/2006/relationships/oleObject" Target="../embeddings/Microsoft_Word_97_-_2003___69.doc"/><Relationship Id="rId4" Type="http://schemas.openxmlformats.org/officeDocument/2006/relationships/image" Target="../media/image69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3" Type="http://schemas.openxmlformats.org/officeDocument/2006/relationships/oleObject" Target="../embeddings/Microsoft_Word_97_-_2003___71.doc"/><Relationship Id="rId7" Type="http://schemas.openxmlformats.org/officeDocument/2006/relationships/oleObject" Target="../embeddings/Microsoft_Word_97_-_2003___7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73.emf"/><Relationship Id="rId5" Type="http://schemas.openxmlformats.org/officeDocument/2006/relationships/oleObject" Target="../embeddings/Microsoft_Word_97_-_2003___72.doc"/><Relationship Id="rId4" Type="http://schemas.openxmlformats.org/officeDocument/2006/relationships/image" Target="../media/image72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3" Type="http://schemas.openxmlformats.org/officeDocument/2006/relationships/oleObject" Target="../embeddings/Microsoft_Word_97_-_2003___74.doc"/><Relationship Id="rId7" Type="http://schemas.openxmlformats.org/officeDocument/2006/relationships/oleObject" Target="../embeddings/Microsoft_Word_97_-_2003___7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76.emf"/><Relationship Id="rId5" Type="http://schemas.openxmlformats.org/officeDocument/2006/relationships/oleObject" Target="../embeddings/Microsoft_Word_97_-_2003___75.doc"/><Relationship Id="rId4" Type="http://schemas.openxmlformats.org/officeDocument/2006/relationships/image" Target="../media/image7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emf"/><Relationship Id="rId3" Type="http://schemas.openxmlformats.org/officeDocument/2006/relationships/oleObject" Target="../embeddings/Microsoft_Word_97_-_2003___77.doc"/><Relationship Id="rId7" Type="http://schemas.openxmlformats.org/officeDocument/2006/relationships/oleObject" Target="../embeddings/Microsoft_Word_97_-_2003___7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79.emf"/><Relationship Id="rId5" Type="http://schemas.openxmlformats.org/officeDocument/2006/relationships/oleObject" Target="../embeddings/Microsoft_Word_97_-_2003___78.doc"/><Relationship Id="rId4" Type="http://schemas.openxmlformats.org/officeDocument/2006/relationships/image" Target="../media/image78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emf"/><Relationship Id="rId3" Type="http://schemas.openxmlformats.org/officeDocument/2006/relationships/oleObject" Target="../embeddings/Microsoft_Word_97_-_2003___80.doc"/><Relationship Id="rId7" Type="http://schemas.openxmlformats.org/officeDocument/2006/relationships/oleObject" Target="../embeddings/Microsoft_Word_97_-_2003___8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82.emf"/><Relationship Id="rId5" Type="http://schemas.openxmlformats.org/officeDocument/2006/relationships/oleObject" Target="../embeddings/Microsoft_Word_97_-_2003___81.doc"/><Relationship Id="rId4" Type="http://schemas.openxmlformats.org/officeDocument/2006/relationships/image" Target="../media/image81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3" Type="http://schemas.openxmlformats.org/officeDocument/2006/relationships/oleObject" Target="../embeddings/Microsoft_Word_97_-_2003___83.doc"/><Relationship Id="rId7" Type="http://schemas.openxmlformats.org/officeDocument/2006/relationships/oleObject" Target="../embeddings/Microsoft_Word_97_-_2003___8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85.emf"/><Relationship Id="rId5" Type="http://schemas.openxmlformats.org/officeDocument/2006/relationships/oleObject" Target="../embeddings/Microsoft_Word_97_-_2003___84.doc"/><Relationship Id="rId4" Type="http://schemas.openxmlformats.org/officeDocument/2006/relationships/image" Target="../media/image84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3" Type="http://schemas.openxmlformats.org/officeDocument/2006/relationships/oleObject" Target="../embeddings/Microsoft_Word_97_-_2003___86.doc"/><Relationship Id="rId7" Type="http://schemas.openxmlformats.org/officeDocument/2006/relationships/oleObject" Target="../embeddings/Microsoft_Word_97_-_2003___8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6" Type="http://schemas.openxmlformats.org/officeDocument/2006/relationships/image" Target="../media/image88.emf"/><Relationship Id="rId5" Type="http://schemas.openxmlformats.org/officeDocument/2006/relationships/oleObject" Target="../embeddings/Microsoft_Word_97_-_2003___87.doc"/><Relationship Id="rId4" Type="http://schemas.openxmlformats.org/officeDocument/2006/relationships/image" Target="../media/image87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3" Type="http://schemas.openxmlformats.org/officeDocument/2006/relationships/oleObject" Target="../embeddings/Microsoft_Word_97_-_2003___89.doc"/><Relationship Id="rId7" Type="http://schemas.openxmlformats.org/officeDocument/2006/relationships/oleObject" Target="../embeddings/Microsoft_Word_97_-_2003___9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6" Type="http://schemas.openxmlformats.org/officeDocument/2006/relationships/image" Target="../media/image91.emf"/><Relationship Id="rId5" Type="http://schemas.openxmlformats.org/officeDocument/2006/relationships/oleObject" Target="../embeddings/Microsoft_Word_97_-_2003___90.doc"/><Relationship Id="rId4" Type="http://schemas.openxmlformats.org/officeDocument/2006/relationships/image" Target="../media/image90.emf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9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6" Type="http://schemas.openxmlformats.org/officeDocument/2006/relationships/image" Target="../media/image94.emf"/><Relationship Id="rId5" Type="http://schemas.openxmlformats.org/officeDocument/2006/relationships/oleObject" Target="../embeddings/Microsoft_Word_97_-_2003___93.doc"/><Relationship Id="rId4" Type="http://schemas.openxmlformats.org/officeDocument/2006/relationships/image" Target="../media/image93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9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96.emf"/><Relationship Id="rId5" Type="http://schemas.openxmlformats.org/officeDocument/2006/relationships/oleObject" Target="../embeddings/Microsoft_Word_97_-_2003___95.doc"/><Relationship Id="rId4" Type="http://schemas.openxmlformats.org/officeDocument/2006/relationships/image" Target="../media/image95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9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4" Type="http://schemas.openxmlformats.org/officeDocument/2006/relationships/image" Target="../media/image97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9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6" Type="http://schemas.openxmlformats.org/officeDocument/2006/relationships/image" Target="../media/image99.emf"/><Relationship Id="rId5" Type="http://schemas.openxmlformats.org/officeDocument/2006/relationships/oleObject" Target="../embeddings/Microsoft_Word_97_-_2003___98.doc"/><Relationship Id="rId4" Type="http://schemas.openxmlformats.org/officeDocument/2006/relationships/image" Target="../media/image9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9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6" Type="http://schemas.openxmlformats.org/officeDocument/2006/relationships/image" Target="../media/image101.emf"/><Relationship Id="rId5" Type="http://schemas.openxmlformats.org/officeDocument/2006/relationships/oleObject" Target="../embeddings/Microsoft_Word_97_-_2003___100.doc"/><Relationship Id="rId4" Type="http://schemas.openxmlformats.org/officeDocument/2006/relationships/image" Target="../media/image100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0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6" Type="http://schemas.openxmlformats.org/officeDocument/2006/relationships/image" Target="../media/image103.emf"/><Relationship Id="rId5" Type="http://schemas.openxmlformats.org/officeDocument/2006/relationships/oleObject" Target="../embeddings/Microsoft_Word_97_-_2003___102.doc"/><Relationship Id="rId4" Type="http://schemas.openxmlformats.org/officeDocument/2006/relationships/image" Target="../media/image102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0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4" Type="http://schemas.openxmlformats.org/officeDocument/2006/relationships/image" Target="../media/image104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emf"/><Relationship Id="rId3" Type="http://schemas.openxmlformats.org/officeDocument/2006/relationships/oleObject" Target="../embeddings/Microsoft_Word_97_-_2003___104.doc"/><Relationship Id="rId7" Type="http://schemas.openxmlformats.org/officeDocument/2006/relationships/oleObject" Target="../embeddings/Microsoft_Word_97_-_2003___10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6" Type="http://schemas.openxmlformats.org/officeDocument/2006/relationships/image" Target="../media/image106.emf"/><Relationship Id="rId5" Type="http://schemas.openxmlformats.org/officeDocument/2006/relationships/oleObject" Target="../embeddings/Microsoft_Word_97_-_2003___105.doc"/><Relationship Id="rId4" Type="http://schemas.openxmlformats.org/officeDocument/2006/relationships/image" Target="../media/image105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oleObject" Target="../embeddings/Microsoft_Word_97_-_2003___107.doc"/><Relationship Id="rId7" Type="http://schemas.openxmlformats.org/officeDocument/2006/relationships/oleObject" Target="../embeddings/Microsoft_Word_97_-_2003___10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6" Type="http://schemas.openxmlformats.org/officeDocument/2006/relationships/image" Target="../media/image109.emf"/><Relationship Id="rId5" Type="http://schemas.openxmlformats.org/officeDocument/2006/relationships/oleObject" Target="../embeddings/Microsoft_Word_97_-_2003___108.doc"/><Relationship Id="rId10" Type="http://schemas.openxmlformats.org/officeDocument/2006/relationships/image" Target="../media/image111.emf"/><Relationship Id="rId4" Type="http://schemas.openxmlformats.org/officeDocument/2006/relationships/image" Target="../media/image108.emf"/><Relationship Id="rId9" Type="http://schemas.openxmlformats.org/officeDocument/2006/relationships/oleObject" Target="../embeddings/Microsoft_Word_97_-_2003___110.doc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1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4" Type="http://schemas.openxmlformats.org/officeDocument/2006/relationships/image" Target="../media/image112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1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6" Type="http://schemas.openxmlformats.org/officeDocument/2006/relationships/image" Target="../media/image114.emf"/><Relationship Id="rId5" Type="http://schemas.openxmlformats.org/officeDocument/2006/relationships/oleObject" Target="../embeddings/Microsoft_Word_97_-_2003___113.doc"/><Relationship Id="rId4" Type="http://schemas.openxmlformats.org/officeDocument/2006/relationships/image" Target="../media/image113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1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4" Type="http://schemas.openxmlformats.org/officeDocument/2006/relationships/image" Target="../media/image115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8.emf"/><Relationship Id="rId3" Type="http://schemas.openxmlformats.org/officeDocument/2006/relationships/oleObject" Target="../embeddings/Microsoft_Word_97_-_2003___115.doc"/><Relationship Id="rId7" Type="http://schemas.openxmlformats.org/officeDocument/2006/relationships/oleObject" Target="../embeddings/Microsoft_Word_97_-_2003___11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6" Type="http://schemas.openxmlformats.org/officeDocument/2006/relationships/image" Target="../media/image117.emf"/><Relationship Id="rId5" Type="http://schemas.openxmlformats.org/officeDocument/2006/relationships/oleObject" Target="../embeddings/Microsoft_Word_97_-_2003___116.doc"/><Relationship Id="rId4" Type="http://schemas.openxmlformats.org/officeDocument/2006/relationships/image" Target="../media/image116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emf"/><Relationship Id="rId3" Type="http://schemas.openxmlformats.org/officeDocument/2006/relationships/oleObject" Target="../embeddings/Microsoft_Word_97_-_2003___118.doc"/><Relationship Id="rId7" Type="http://schemas.openxmlformats.org/officeDocument/2006/relationships/oleObject" Target="../embeddings/Microsoft_Word_97_-_2003___12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6" Type="http://schemas.openxmlformats.org/officeDocument/2006/relationships/image" Target="../media/image120.emf"/><Relationship Id="rId5" Type="http://schemas.openxmlformats.org/officeDocument/2006/relationships/oleObject" Target="../embeddings/Microsoft_Word_97_-_2003___119.doc"/><Relationship Id="rId4" Type="http://schemas.openxmlformats.org/officeDocument/2006/relationships/image" Target="../media/image11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0.emf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emf"/><Relationship Id="rId3" Type="http://schemas.openxmlformats.org/officeDocument/2006/relationships/oleObject" Target="../embeddings/Microsoft_Word_97_-_2003___121.doc"/><Relationship Id="rId7" Type="http://schemas.openxmlformats.org/officeDocument/2006/relationships/oleObject" Target="../embeddings/Microsoft_Word_97_-_2003___12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6" Type="http://schemas.openxmlformats.org/officeDocument/2006/relationships/image" Target="../media/image123.emf"/><Relationship Id="rId5" Type="http://schemas.openxmlformats.org/officeDocument/2006/relationships/oleObject" Target="../embeddings/Microsoft_Word_97_-_2003___122.doc"/><Relationship Id="rId4" Type="http://schemas.openxmlformats.org/officeDocument/2006/relationships/image" Target="../media/image122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2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6" Type="http://schemas.openxmlformats.org/officeDocument/2006/relationships/image" Target="../media/image126.emf"/><Relationship Id="rId5" Type="http://schemas.openxmlformats.org/officeDocument/2006/relationships/oleObject" Target="../embeddings/Microsoft_Word_97_-_2003___125.doc"/><Relationship Id="rId4" Type="http://schemas.openxmlformats.org/officeDocument/2006/relationships/image" Target="../media/image125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2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4" Type="http://schemas.openxmlformats.org/officeDocument/2006/relationships/image" Target="../media/image127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27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4" Type="http://schemas.openxmlformats.org/officeDocument/2006/relationships/image" Target="../media/image128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28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4" Type="http://schemas.openxmlformats.org/officeDocument/2006/relationships/image" Target="../media/image129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2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4" Type="http://schemas.openxmlformats.org/officeDocument/2006/relationships/image" Target="../media/image130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3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4.vml"/><Relationship Id="rId4" Type="http://schemas.openxmlformats.org/officeDocument/2006/relationships/image" Target="../media/image131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3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5.vml"/><Relationship Id="rId4" Type="http://schemas.openxmlformats.org/officeDocument/2006/relationships/image" Target="../media/image132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3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6.vml"/><Relationship Id="rId4" Type="http://schemas.openxmlformats.org/officeDocument/2006/relationships/image" Target="../media/image133.emf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oleObject" Target="../embeddings/Microsoft_Word_97_-_2003___10.doc"/><Relationship Id="rId7" Type="http://schemas.openxmlformats.org/officeDocument/2006/relationships/oleObject" Target="../embeddings/Microsoft_Word_97_-_2003___1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2.emf"/><Relationship Id="rId5" Type="http://schemas.openxmlformats.org/officeDocument/2006/relationships/oleObject" Target="../embeddings/Microsoft_Word_97_-_2003___11.doc"/><Relationship Id="rId4" Type="http://schemas.openxmlformats.org/officeDocument/2006/relationships/image" Target="../media/image11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33.doc"/><Relationship Id="rId7" Type="http://schemas.openxmlformats.org/officeDocument/2006/relationships/image" Target="../media/image13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7.vml"/><Relationship Id="rId6" Type="http://schemas.openxmlformats.org/officeDocument/2006/relationships/oleObject" Target="../embeddings/Microsoft_Word_97_-_2003___134.doc"/><Relationship Id="rId5" Type="http://schemas.openxmlformats.org/officeDocument/2006/relationships/image" Target="../media/image136.png"/><Relationship Id="rId4" Type="http://schemas.openxmlformats.org/officeDocument/2006/relationships/image" Target="../media/image134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137.emf"/><Relationship Id="rId4" Type="http://schemas.openxmlformats.org/officeDocument/2006/relationships/oleObject" Target="../embeddings/Microsoft_Word_97_-_2003___135.doc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9.vml"/><Relationship Id="rId5" Type="http://schemas.openxmlformats.org/officeDocument/2006/relationships/image" Target="../media/image138.emf"/><Relationship Id="rId4" Type="http://schemas.openxmlformats.org/officeDocument/2006/relationships/oleObject" Target="../embeddings/Microsoft_Word_97_-_2003___136.doc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0.vml"/><Relationship Id="rId5" Type="http://schemas.openxmlformats.org/officeDocument/2006/relationships/image" Target="../media/image139.emf"/><Relationship Id="rId4" Type="http://schemas.openxmlformats.org/officeDocument/2006/relationships/oleObject" Target="../embeddings/Microsoft_Word_97_-_2003___137.doc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1.vml"/><Relationship Id="rId5" Type="http://schemas.openxmlformats.org/officeDocument/2006/relationships/image" Target="../media/image140.emf"/><Relationship Id="rId4" Type="http://schemas.openxmlformats.org/officeDocument/2006/relationships/oleObject" Target="../embeddings/Microsoft_Word_97_-_2003___138.doc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3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2.vml"/><Relationship Id="rId5" Type="http://schemas.openxmlformats.org/officeDocument/2006/relationships/image" Target="../media/image136.png"/><Relationship Id="rId4" Type="http://schemas.openxmlformats.org/officeDocument/2006/relationships/image" Target="../media/image141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4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3.vml"/><Relationship Id="rId5" Type="http://schemas.openxmlformats.org/officeDocument/2006/relationships/image" Target="../media/image136.png"/><Relationship Id="rId4" Type="http://schemas.openxmlformats.org/officeDocument/2006/relationships/image" Target="../media/image142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4.vml"/><Relationship Id="rId5" Type="http://schemas.openxmlformats.org/officeDocument/2006/relationships/image" Target="../media/image143.emf"/><Relationship Id="rId4" Type="http://schemas.openxmlformats.org/officeDocument/2006/relationships/oleObject" Target="../embeddings/Microsoft_Word_97_-_2003___141.doc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42.doc"/><Relationship Id="rId7" Type="http://schemas.openxmlformats.org/officeDocument/2006/relationships/image" Target="../media/image14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5.vml"/><Relationship Id="rId6" Type="http://schemas.openxmlformats.org/officeDocument/2006/relationships/oleObject" Target="../embeddings/Microsoft_Word_97_-_2003___143.doc"/><Relationship Id="rId5" Type="http://schemas.openxmlformats.org/officeDocument/2006/relationships/image" Target="../media/image136.png"/><Relationship Id="rId4" Type="http://schemas.openxmlformats.org/officeDocument/2006/relationships/image" Target="../media/image144.emf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6.vml"/><Relationship Id="rId5" Type="http://schemas.openxmlformats.org/officeDocument/2006/relationships/image" Target="../media/image146.emf"/><Relationship Id="rId4" Type="http://schemas.openxmlformats.org/officeDocument/2006/relationships/oleObject" Target="../embeddings/Microsoft_Word_97_-_2003___144.doc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5.emf"/><Relationship Id="rId5" Type="http://schemas.openxmlformats.org/officeDocument/2006/relationships/oleObject" Target="../embeddings/Microsoft_Word_97_-_2003___14.doc"/><Relationship Id="rId4" Type="http://schemas.openxmlformats.org/officeDocument/2006/relationships/image" Target="../media/image14.emf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7.vml"/><Relationship Id="rId5" Type="http://schemas.openxmlformats.org/officeDocument/2006/relationships/image" Target="../media/image147.emf"/><Relationship Id="rId4" Type="http://schemas.openxmlformats.org/officeDocument/2006/relationships/oleObject" Target="../embeddings/Microsoft_Word_97_-_2003___145.doc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46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8.vml"/><Relationship Id="rId5" Type="http://schemas.openxmlformats.org/officeDocument/2006/relationships/image" Target="../media/image136.png"/><Relationship Id="rId4" Type="http://schemas.openxmlformats.org/officeDocument/2006/relationships/image" Target="../media/image148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47.doc"/><Relationship Id="rId7" Type="http://schemas.openxmlformats.org/officeDocument/2006/relationships/image" Target="../media/image13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9.vml"/><Relationship Id="rId6" Type="http://schemas.openxmlformats.org/officeDocument/2006/relationships/image" Target="../media/image150.emf"/><Relationship Id="rId5" Type="http://schemas.openxmlformats.org/officeDocument/2006/relationships/oleObject" Target="../embeddings/Microsoft_Word_97_-_2003___148.doc"/><Relationship Id="rId4" Type="http://schemas.openxmlformats.org/officeDocument/2006/relationships/image" Target="../media/image149.emf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49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0.vml"/><Relationship Id="rId5" Type="http://schemas.openxmlformats.org/officeDocument/2006/relationships/image" Target="../media/image136.png"/><Relationship Id="rId4" Type="http://schemas.openxmlformats.org/officeDocument/2006/relationships/image" Target="../media/image151.emf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0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1.vml"/><Relationship Id="rId5" Type="http://schemas.openxmlformats.org/officeDocument/2006/relationships/image" Target="../media/image136.png"/><Relationship Id="rId4" Type="http://schemas.openxmlformats.org/officeDocument/2006/relationships/image" Target="../media/image152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1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2.vml"/><Relationship Id="rId5" Type="http://schemas.openxmlformats.org/officeDocument/2006/relationships/image" Target="../media/image136.png"/><Relationship Id="rId4" Type="http://schemas.openxmlformats.org/officeDocument/2006/relationships/image" Target="../media/image153.emf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2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3.vml"/><Relationship Id="rId5" Type="http://schemas.openxmlformats.org/officeDocument/2006/relationships/image" Target="../media/image136.png"/><Relationship Id="rId4" Type="http://schemas.openxmlformats.org/officeDocument/2006/relationships/image" Target="../media/image154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4.vml"/><Relationship Id="rId5" Type="http://schemas.openxmlformats.org/officeDocument/2006/relationships/image" Target="../media/image136.png"/><Relationship Id="rId4" Type="http://schemas.openxmlformats.org/officeDocument/2006/relationships/image" Target="../media/image155.emf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4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5.vml"/><Relationship Id="rId5" Type="http://schemas.openxmlformats.org/officeDocument/2006/relationships/image" Target="../media/image136.png"/><Relationship Id="rId4" Type="http://schemas.openxmlformats.org/officeDocument/2006/relationships/image" Target="../media/image156.emf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3___155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6.vml"/><Relationship Id="rId5" Type="http://schemas.openxmlformats.org/officeDocument/2006/relationships/image" Target="../media/image136.png"/><Relationship Id="rId4" Type="http://schemas.openxmlformats.org/officeDocument/2006/relationships/image" Target="../media/image15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2" name="Text Box 6"/>
          <p:cNvSpPr txBox="1">
            <a:spLocks noChangeArrowheads="1"/>
          </p:cNvSpPr>
          <p:nvPr/>
        </p:nvSpPr>
        <p:spPr bwMode="auto">
          <a:xfrm>
            <a:off x="900114" y="2256896"/>
            <a:ext cx="7704137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14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  导数在研究函数中的应用</a:t>
            </a:r>
            <a:endParaRPr lang="zh-CN" altLang="en-US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9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9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99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62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1539112"/>
              </p:ext>
            </p:extLst>
          </p:nvPr>
        </p:nvGraphicFramePr>
        <p:xfrm>
          <a:off x="467544" y="553244"/>
          <a:ext cx="8529057" cy="38164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4090" name="Document" r:id="rId3" imgW="8449932" imgH="3763419" progId="Word.Document.8">
                  <p:embed/>
                </p:oleObj>
              </mc:Choice>
              <mc:Fallback>
                <p:oleObj name="Document" r:id="rId3" imgW="8449932" imgH="376341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553244"/>
                        <a:ext cx="8529057" cy="3816424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00114" y="833424"/>
            <a:ext cx="7920037" cy="4499239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探究点三　函数极值与最值的综合</a:t>
            </a:r>
            <a:endParaRPr lang="zh-CN" altLang="en-US" dirty="0"/>
          </a:p>
        </p:txBody>
      </p:sp>
      <p:graphicFrame>
        <p:nvGraphicFramePr>
          <p:cNvPr id="233479" name="Object 7"/>
          <p:cNvGraphicFramePr>
            <a:graphicFrameLocks noChangeAspect="1"/>
          </p:cNvGraphicFramePr>
          <p:nvPr/>
        </p:nvGraphicFramePr>
        <p:xfrm>
          <a:off x="928663" y="1627208"/>
          <a:ext cx="7681913" cy="420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4720" name="Document" r:id="rId3" imgW="8118793" imgH="5337129" progId="Word.Document.8">
                  <p:embed/>
                </p:oleObj>
              </mc:Choice>
              <mc:Fallback>
                <p:oleObj name="Document" r:id="rId3" imgW="8118793" imgH="53371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1627208"/>
                        <a:ext cx="7681913" cy="420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62503" name="Object 7"/>
          <p:cNvGraphicFramePr>
            <a:graphicFrameLocks noChangeAspect="1"/>
          </p:cNvGraphicFramePr>
          <p:nvPr/>
        </p:nvGraphicFramePr>
        <p:xfrm>
          <a:off x="1347814" y="2999068"/>
          <a:ext cx="7010400" cy="2001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4721" name="Document" r:id="rId6" imgW="7607611" imgH="2617983" progId="Word.Document.8">
                  <p:embed/>
                </p:oleObj>
              </mc:Choice>
              <mc:Fallback>
                <p:oleObj name="Document" r:id="rId6" imgW="7607611" imgH="2617983" progId="Word.Document.8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7814" y="2999068"/>
                        <a:ext cx="7010400" cy="2001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62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71538" y="928705"/>
          <a:ext cx="7461250" cy="442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5705" name="Document" r:id="rId3" imgW="8607933" imgH="6115435" progId="Word.Document.8">
                  <p:embed/>
                </p:oleObj>
              </mc:Choice>
              <mc:Fallback>
                <p:oleObj name="Document" r:id="rId3" imgW="8607933" imgH="6115435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928705"/>
                        <a:ext cx="7461250" cy="4429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11278" y="853300"/>
          <a:ext cx="7461250" cy="4623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6729" name="Document" r:id="rId3" imgW="8606494" imgH="6381857" progId="Word.Document.8">
                  <p:embed/>
                </p:oleObj>
              </mc:Choice>
              <mc:Fallback>
                <p:oleObj name="Document" r:id="rId3" imgW="8606494" imgH="6381857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1278" y="853300"/>
                        <a:ext cx="7461250" cy="462359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336702" y="1488272"/>
          <a:ext cx="6950075" cy="4042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7753" name="Document" r:id="rId3" imgW="7650090" imgH="5340369" progId="Word.Document.8">
                  <p:embed/>
                </p:oleObj>
              </mc:Choice>
              <mc:Fallback>
                <p:oleObj name="Document" r:id="rId3" imgW="7650090" imgH="534036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6702" y="1488272"/>
                        <a:ext cx="6950075" cy="404283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002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7002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7002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3479" name="Object 7"/>
          <p:cNvGraphicFramePr>
            <a:graphicFrameLocks noChangeAspect="1"/>
          </p:cNvGraphicFramePr>
          <p:nvPr/>
        </p:nvGraphicFramePr>
        <p:xfrm>
          <a:off x="928663" y="1250145"/>
          <a:ext cx="7681913" cy="420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8777" name="Document" r:id="rId3" imgW="8118793" imgH="5337129" progId="Word.Document.8">
                  <p:embed/>
                </p:oleObj>
              </mc:Choice>
              <mc:Fallback>
                <p:oleObj name="Document" r:id="rId3" imgW="8118793" imgH="53371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1250145"/>
                        <a:ext cx="7681913" cy="420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71538" y="928705"/>
          <a:ext cx="7461250" cy="442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9801" name="Document" r:id="rId3" imgW="8598218" imgH="6943901" progId="Word.Document.8">
                  <p:embed/>
                </p:oleObj>
              </mc:Choice>
              <mc:Fallback>
                <p:oleObj name="Document" r:id="rId3" imgW="8598218" imgH="694390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928705"/>
                        <a:ext cx="7461250" cy="4429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09663" y="661477"/>
          <a:ext cx="7461250" cy="4815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0825" name="Document" r:id="rId3" imgW="8749348" imgH="7142546" progId="Word.Document.8">
                  <p:embed/>
                </p:oleObj>
              </mc:Choice>
              <mc:Fallback>
                <p:oleObj name="Document" r:id="rId3" imgW="8749348" imgH="7142546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09663" y="661477"/>
                        <a:ext cx="7461250" cy="481541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71538" y="840072"/>
          <a:ext cx="7461250" cy="4815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1849" name="Document" r:id="rId3" imgW="8749348" imgH="7152279" progId="Word.Document.8">
                  <p:embed/>
                </p:oleObj>
              </mc:Choice>
              <mc:Fallback>
                <p:oleObj name="Document" r:id="rId3" imgW="8749348" imgH="715227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840072"/>
                        <a:ext cx="7461250" cy="481541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950914" y="1371865"/>
          <a:ext cx="7546975" cy="38510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2873" name="Document" r:id="rId3" imgW="9126453" imgH="5561322" progId="Word.Document.8">
                  <p:embed/>
                </p:oleObj>
              </mc:Choice>
              <mc:Fallback>
                <p:oleObj name="Document" r:id="rId3" imgW="9126453" imgH="5561322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0914" y="1371865"/>
                        <a:ext cx="7546975" cy="385101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637646"/>
            <a:ext cx="7810500" cy="517261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1000101" y="1071550"/>
          <a:ext cx="7546975" cy="40732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3897" name="Document" r:id="rId3" imgW="9126453" imgH="5883984" progId="Word.Document.8">
                  <p:embed/>
                </p:oleObj>
              </mc:Choice>
              <mc:Fallback>
                <p:oleObj name="Document" r:id="rId3" imgW="9126453" imgH="5883984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01" y="1071550"/>
                        <a:ext cx="7546975" cy="407326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2260503"/>
              </p:ext>
            </p:extLst>
          </p:nvPr>
        </p:nvGraphicFramePr>
        <p:xfrm>
          <a:off x="264632" y="769268"/>
          <a:ext cx="8879368" cy="30656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5114" name="Document" r:id="rId3" imgW="8449932" imgH="2904862" progId="Word.Document.8">
                  <p:embed/>
                </p:oleObj>
              </mc:Choice>
              <mc:Fallback>
                <p:oleObj name="Document" r:id="rId3" imgW="8449932" imgH="2904862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4632" y="769268"/>
                        <a:ext cx="8879368" cy="306563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6792" name="Object 8"/>
          <p:cNvGraphicFramePr>
            <a:graphicFrameLocks noChangeAspect="1"/>
          </p:cNvGraphicFramePr>
          <p:nvPr/>
        </p:nvGraphicFramePr>
        <p:xfrm>
          <a:off x="1011238" y="742157"/>
          <a:ext cx="7486650" cy="4906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4921" name="Document" r:id="rId3" imgW="9361424" imgH="7430598" progId="Word.Document.8">
                  <p:embed/>
                </p:oleObj>
              </mc:Choice>
              <mc:Fallback>
                <p:oleObj name="Document" r:id="rId3" imgW="9361424" imgH="7430598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1238" y="742157"/>
                        <a:ext cx="7486650" cy="490669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6792" name="Object 8"/>
          <p:cNvGraphicFramePr>
            <a:graphicFrameLocks noChangeAspect="1"/>
          </p:cNvGraphicFramePr>
          <p:nvPr/>
        </p:nvGraphicFramePr>
        <p:xfrm>
          <a:off x="1157316" y="952487"/>
          <a:ext cx="7486650" cy="4906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5945" name="Document" r:id="rId3" imgW="9351708" imgH="7441774" progId="Word.Document.8">
                  <p:embed/>
                </p:oleObj>
              </mc:Choice>
              <mc:Fallback>
                <p:oleObj name="Document" r:id="rId3" imgW="9351708" imgH="7441774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7316" y="952487"/>
                        <a:ext cx="7486650" cy="490669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965228" y="833424"/>
          <a:ext cx="7607300" cy="438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6969" name="Document" r:id="rId3" imgW="9053407" imgH="6243418" progId="Word.Document.8">
                  <p:embed/>
                </p:oleObj>
              </mc:Choice>
              <mc:Fallback>
                <p:oleObj name="Document" r:id="rId3" imgW="9053407" imgH="6243418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5228" y="833424"/>
                        <a:ext cx="7607300" cy="4389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928662" y="892955"/>
          <a:ext cx="7681912" cy="4439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7993" name="Document" r:id="rId3" imgW="9143725" imgH="6547333" progId="Word.Document.8">
                  <p:embed/>
                </p:oleObj>
              </mc:Choice>
              <mc:Fallback>
                <p:oleObj name="Document" r:id="rId3" imgW="9143725" imgH="6547333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892955"/>
                        <a:ext cx="7681912" cy="44397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4" y="2256896"/>
            <a:ext cx="7704137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sz="4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课时  导数的应用</a:t>
            </a:r>
            <a:endParaRPr lang="en-US" altLang="zh-CN" sz="4200" b="1" dirty="0"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4" y="780521"/>
            <a:ext cx="7920037" cy="449924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利用导数解决不等式问题</a:t>
            </a:r>
            <a:endParaRPr lang="en-US" altLang="zh-CN" dirty="0" smtClean="0"/>
          </a:p>
          <a:p>
            <a:r>
              <a:rPr lang="zh-CN" altLang="en-US" dirty="0" smtClean="0"/>
              <a:t>  </a:t>
            </a:r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►</a:t>
            </a:r>
            <a:r>
              <a:rPr lang="zh-CN" altLang="en-US" dirty="0" smtClean="0"/>
              <a:t>   考向</a:t>
            </a:r>
            <a:r>
              <a:rPr lang="en-US" dirty="0" smtClean="0"/>
              <a:t>1</a:t>
            </a:r>
            <a:r>
              <a:rPr lang="zh-CN" altLang="en-US" dirty="0" smtClean="0"/>
              <a:t>　　　证明不等式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1138264" y="1726423"/>
          <a:ext cx="7291388" cy="3393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9056" name="Document" r:id="rId3" imgW="8292307" imgH="4610272" progId="Word.Document.8">
                  <p:embed/>
                </p:oleObj>
              </mc:Choice>
              <mc:Fallback>
                <p:oleObj name="Document" r:id="rId3" imgW="8292307" imgH="461027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8264" y="1726423"/>
                        <a:ext cx="7291388" cy="339328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219201" y="3574540"/>
          <a:ext cx="7229475" cy="2021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9057" name="Document" r:id="rId6" imgW="8220309" imgH="2746866" progId="Word.Document.8">
                  <p:embed/>
                </p:oleObj>
              </mc:Choice>
              <mc:Fallback>
                <p:oleObj name="Document" r:id="rId6" imgW="8220309" imgH="2746866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1" y="3574540"/>
                        <a:ext cx="7229475" cy="202141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963642" y="654828"/>
          <a:ext cx="7680325" cy="4927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0041" name="Document" r:id="rId4" imgW="8354225" imgH="7528502" progId="Word.Document.8">
                  <p:embed/>
                </p:oleObj>
              </mc:Choice>
              <mc:Fallback>
                <p:oleObj name="Document" r:id="rId4" imgW="8354225" imgH="7528502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3642" y="654828"/>
                        <a:ext cx="7680325" cy="492786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122390" y="752758"/>
          <a:ext cx="7450138" cy="4724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1065" name="Document" r:id="rId4" imgW="8101514" imgH="6934128" progId="Word.Document.8">
                  <p:embed/>
                </p:oleObj>
              </mc:Choice>
              <mc:Fallback>
                <p:oleObj name="Document" r:id="rId4" imgW="8101514" imgH="6934128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90" y="752758"/>
                        <a:ext cx="7450138" cy="472413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122390" y="773892"/>
          <a:ext cx="7450138" cy="4724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2089" name="Document" r:id="rId4" imgW="8101514" imgH="7330497" progId="Word.Document.8">
                  <p:embed/>
                </p:oleObj>
              </mc:Choice>
              <mc:Fallback>
                <p:oleObj name="Document" r:id="rId4" imgW="8101514" imgH="733049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90" y="773892"/>
                        <a:ext cx="7450138" cy="472413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214414" y="1283247"/>
          <a:ext cx="7059612" cy="4074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3113" name="Document" r:id="rId3" imgW="7781125" imgH="5381770" progId="Word.Document.8">
                  <p:embed/>
                </p:oleObj>
              </mc:Choice>
              <mc:Fallback>
                <p:oleObj name="Document" r:id="rId3" imgW="7781125" imgH="538177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4" y="1283247"/>
                        <a:ext cx="7059612" cy="407458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8996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6899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6899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2047365"/>
              </p:ext>
            </p:extLst>
          </p:nvPr>
        </p:nvGraphicFramePr>
        <p:xfrm>
          <a:off x="772319" y="481236"/>
          <a:ext cx="7416800" cy="126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6191" name="Document" r:id="rId3" imgW="8591708" imgH="1471299" progId="Word.Document.8">
                  <p:embed/>
                </p:oleObj>
              </mc:Choice>
              <mc:Fallback>
                <p:oleObj name="Document" r:id="rId3" imgW="8591708" imgH="1471299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2319" y="481236"/>
                        <a:ext cx="7416800" cy="1263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3349594"/>
              </p:ext>
            </p:extLst>
          </p:nvPr>
        </p:nvGraphicFramePr>
        <p:xfrm>
          <a:off x="3059832" y="841276"/>
          <a:ext cx="360362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6192" name="Document" r:id="rId5" imgW="393321" imgH="450302" progId="Word.Document.8">
                  <p:embed/>
                </p:oleObj>
              </mc:Choice>
              <mc:Fallback>
                <p:oleObj name="Document" r:id="rId5" imgW="393321" imgH="450302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9832" y="841276"/>
                        <a:ext cx="360362" cy="417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1335807"/>
              </p:ext>
            </p:extLst>
          </p:nvPr>
        </p:nvGraphicFramePr>
        <p:xfrm>
          <a:off x="611560" y="1618828"/>
          <a:ext cx="7992888" cy="41809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6193" name="Document" r:id="rId7" imgW="8921437" imgH="4631680" progId="Word.Document.8">
                  <p:embed/>
                </p:oleObj>
              </mc:Choice>
              <mc:Fallback>
                <p:oleObj name="Document" r:id="rId7" imgW="8921437" imgH="463168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1618828"/>
                        <a:ext cx="7992888" cy="418092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476233"/>
            <a:ext cx="7920038" cy="4499240"/>
          </a:xfrm>
          <a:prstGeom prst="rect">
            <a:avLst/>
          </a:prstGeom>
        </p:spPr>
        <p:txBody>
          <a:bodyPr/>
          <a:lstStyle/>
          <a:p>
            <a:r>
              <a:rPr lang="zh-CN" altLang="zh-CN" dirty="0">
                <a:latin typeface="宋体" charset="-122"/>
              </a:rPr>
              <a:t>　</a:t>
            </a:r>
            <a:endParaRPr lang="en-US" altLang="zh-CN" dirty="0" smtClean="0">
              <a:latin typeface="宋体" charset="-122"/>
            </a:endParaRPr>
          </a:p>
          <a:p>
            <a:r>
              <a:rPr lang="zh-CN" altLang="en-US" dirty="0" smtClean="0"/>
              <a:t>  </a:t>
            </a:r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►</a:t>
            </a:r>
            <a:r>
              <a:rPr lang="en-US" altLang="zh-CN" dirty="0" smtClean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dirty="0" smtClean="0"/>
              <a:t>考向</a:t>
            </a:r>
            <a:r>
              <a:rPr lang="en-US" dirty="0" smtClean="0"/>
              <a:t>2</a:t>
            </a:r>
            <a:r>
              <a:rPr lang="zh-CN" altLang="en-US" dirty="0" smtClean="0"/>
              <a:t>　确定使不等式恒成立的参数的范围</a:t>
            </a:r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071538" y="1666867"/>
          <a:ext cx="7412038" cy="4978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4176" name="Document" r:id="rId3" imgW="8553658" imgH="6862846" progId="Word.Document.8">
                  <p:embed/>
                </p:oleObj>
              </mc:Choice>
              <mc:Fallback>
                <p:oleObj name="Document" r:id="rId3" imgW="8553658" imgH="686284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1666867"/>
                        <a:ext cx="7412038" cy="497813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60490" y="3810007"/>
          <a:ext cx="7412038" cy="28244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4177" name="Document" r:id="rId6" imgW="8821314" imgH="4023721" progId="Word.Document.8">
                  <p:embed/>
                </p:oleObj>
              </mc:Choice>
              <mc:Fallback>
                <p:oleObj name="Document" r:id="rId6" imgW="8821314" imgH="402372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60490" y="3810007"/>
                        <a:ext cx="7412038" cy="282442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23966" y="877112"/>
          <a:ext cx="7620000" cy="4480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5161" name="Document" r:id="rId4" imgW="8662988" imgH="6783471" progId="Word.Document.8">
                  <p:embed/>
                </p:oleObj>
              </mc:Choice>
              <mc:Fallback>
                <p:oleObj name="Document" r:id="rId4" imgW="8662988" imgH="6783471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3966" y="877112"/>
                        <a:ext cx="7620000" cy="44807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23966" y="877112"/>
          <a:ext cx="7620000" cy="4480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6185" name="Document" r:id="rId4" imgW="8662988" imgH="6793205" progId="Word.Document.8">
                  <p:embed/>
                </p:oleObj>
              </mc:Choice>
              <mc:Fallback>
                <p:oleObj name="Document" r:id="rId4" imgW="8662988" imgH="6793205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3966" y="877112"/>
                        <a:ext cx="7620000" cy="44807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16040" y="1666867"/>
          <a:ext cx="7242175" cy="2701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7209" name="Document" r:id="rId4" imgW="7989918" imgH="3568766" progId="Word.Document.8">
                  <p:embed/>
                </p:oleObj>
              </mc:Choice>
              <mc:Fallback>
                <p:oleObj name="Document" r:id="rId4" imgW="7989918" imgH="3568766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40" y="1666867"/>
                        <a:ext cx="7242175" cy="270139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00114" y="833424"/>
            <a:ext cx="7920037" cy="4499239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考向</a:t>
            </a:r>
            <a:r>
              <a:rPr lang="en-US" dirty="0" smtClean="0"/>
              <a:t>3</a:t>
            </a:r>
            <a:r>
              <a:rPr lang="zh-CN" altLang="en-US" dirty="0" smtClean="0"/>
              <a:t>　与逻辑相关的不等式问题</a:t>
            </a:r>
            <a:r>
              <a:rPr lang="zh-CN" altLang="zh-CN" dirty="0">
                <a:latin typeface="宋体" charset="-122"/>
              </a:rPr>
              <a:t>　</a:t>
            </a:r>
            <a:endParaRPr lang="en-US" altLang="zh-CN" dirty="0" smtClean="0">
              <a:latin typeface="宋体" charset="-122"/>
            </a:endParaRPr>
          </a:p>
        </p:txBody>
      </p:sp>
      <p:graphicFrame>
        <p:nvGraphicFramePr>
          <p:cNvPr id="233479" name="Object 7"/>
          <p:cNvGraphicFramePr>
            <a:graphicFrameLocks noChangeAspect="1"/>
          </p:cNvGraphicFramePr>
          <p:nvPr/>
        </p:nvGraphicFramePr>
        <p:xfrm>
          <a:off x="928663" y="1389082"/>
          <a:ext cx="7681913" cy="420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8233" name="Document" r:id="rId3" imgW="8118793" imgH="5337129" progId="Word.Document.8">
                  <p:embed/>
                </p:oleObj>
              </mc:Choice>
              <mc:Fallback>
                <p:oleObj name="Document" r:id="rId3" imgW="8118793" imgH="53371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1389082"/>
                        <a:ext cx="7681913" cy="420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62503" name="Object 7"/>
          <p:cNvGraphicFramePr>
            <a:graphicFrameLocks noChangeAspect="1"/>
          </p:cNvGraphicFramePr>
          <p:nvPr/>
        </p:nvGraphicFramePr>
        <p:xfrm>
          <a:off x="1214414" y="1131082"/>
          <a:ext cx="7010400" cy="2001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9257" name="Document" r:id="rId3" imgW="7607611" imgH="2617983" progId="Word.Document.8">
                  <p:embed/>
                </p:oleObj>
              </mc:Choice>
              <mc:Fallback>
                <p:oleObj name="Document" r:id="rId3" imgW="7607611" imgH="261798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4" y="1131082"/>
                        <a:ext cx="7010400" cy="2001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2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3131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3132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62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82716" y="877114"/>
          <a:ext cx="7461250" cy="4897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281" name="Document" r:id="rId3" imgW="8623135" imgH="6653321" progId="Word.Document.8">
                  <p:embed/>
                </p:oleObj>
              </mc:Choice>
              <mc:Fallback>
                <p:oleObj name="Document" r:id="rId3" imgW="8623135" imgH="665332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2716" y="877114"/>
                        <a:ext cx="7461250" cy="4897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11278" y="638988"/>
          <a:ext cx="7461250" cy="4897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1305" name="Document" r:id="rId3" imgW="8479500" imgH="7330497" progId="Word.Document.8">
                  <p:embed/>
                </p:oleObj>
              </mc:Choice>
              <mc:Fallback>
                <p:oleObj name="Document" r:id="rId3" imgW="8479500" imgH="7330497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1278" y="638988"/>
                        <a:ext cx="7461250" cy="4897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928663" y="773892"/>
          <a:ext cx="7583487" cy="4541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2329" name="Document" r:id="rId3" imgW="8635735" imgH="6614080" progId="Word.Document.8">
                  <p:embed/>
                </p:oleObj>
              </mc:Choice>
              <mc:Fallback>
                <p:oleObj name="Document" r:id="rId3" imgW="8635735" imgH="6614080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773892"/>
                        <a:ext cx="7583487" cy="4541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002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7002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7002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00114" y="833424"/>
            <a:ext cx="7920037" cy="4499239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探究点二　利用导数研究方程</a:t>
            </a:r>
            <a:endParaRPr lang="en-US" altLang="zh-CN" dirty="0" smtClean="0"/>
          </a:p>
          <a:p>
            <a:r>
              <a:rPr lang="zh-CN" altLang="en-US" dirty="0" smtClean="0"/>
              <a:t>  </a:t>
            </a:r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►</a:t>
            </a:r>
            <a:r>
              <a:rPr lang="zh-CN" altLang="en-US" dirty="0" smtClean="0"/>
              <a:t>   考向</a:t>
            </a:r>
            <a:r>
              <a:rPr lang="en-US" dirty="0" smtClean="0"/>
              <a:t>1</a:t>
            </a:r>
            <a:r>
              <a:rPr lang="zh-CN" altLang="en-US" dirty="0" smtClean="0"/>
              <a:t>　　确定方程根的个数</a:t>
            </a:r>
            <a:endParaRPr lang="zh-CN" altLang="en-US" dirty="0"/>
          </a:p>
        </p:txBody>
      </p:sp>
      <p:graphicFrame>
        <p:nvGraphicFramePr>
          <p:cNvPr id="233479" name="Object 7"/>
          <p:cNvGraphicFramePr>
            <a:graphicFrameLocks noChangeAspect="1"/>
          </p:cNvGraphicFramePr>
          <p:nvPr/>
        </p:nvGraphicFramePr>
        <p:xfrm>
          <a:off x="928663" y="2043930"/>
          <a:ext cx="7681913" cy="420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3353" name="Document" r:id="rId3" imgW="8118793" imgH="5337129" progId="Word.Document.8">
                  <p:embed/>
                </p:oleObj>
              </mc:Choice>
              <mc:Fallback>
                <p:oleObj name="Document" r:id="rId3" imgW="8118793" imgH="53371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2043930"/>
                        <a:ext cx="7681913" cy="420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7293308"/>
              </p:ext>
            </p:extLst>
          </p:nvPr>
        </p:nvGraphicFramePr>
        <p:xfrm>
          <a:off x="368388" y="11634"/>
          <a:ext cx="8607552" cy="18377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199" name="Document" r:id="rId3" imgW="8582329" imgH="1823131" progId="Word.Document.8">
                  <p:embed/>
                </p:oleObj>
              </mc:Choice>
              <mc:Fallback>
                <p:oleObj name="Document" r:id="rId3" imgW="8582329" imgH="182313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8388" y="11634"/>
                        <a:ext cx="8607552" cy="1837754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8175526"/>
              </p:ext>
            </p:extLst>
          </p:nvPr>
        </p:nvGraphicFramePr>
        <p:xfrm>
          <a:off x="338137" y="1705372"/>
          <a:ext cx="8805863" cy="3635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200" name="Document" r:id="rId5" imgW="9661343" imgH="3975813" progId="Word.Document.8">
                  <p:embed/>
                </p:oleObj>
              </mc:Choice>
              <mc:Fallback>
                <p:oleObj name="Document" r:id="rId5" imgW="9661343" imgH="397581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8137" y="1705372"/>
                        <a:ext cx="8805863" cy="363537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62503" name="Object 7"/>
          <p:cNvGraphicFramePr>
            <a:graphicFrameLocks noChangeAspect="1"/>
          </p:cNvGraphicFramePr>
          <p:nvPr/>
        </p:nvGraphicFramePr>
        <p:xfrm>
          <a:off x="1276376" y="1153586"/>
          <a:ext cx="7010400" cy="2001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4377" name="Document" r:id="rId3" imgW="7607611" imgH="2617983" progId="Word.Document.8">
                  <p:embed/>
                </p:oleObj>
              </mc:Choice>
              <mc:Fallback>
                <p:oleObj name="Document" r:id="rId3" imgW="7607611" imgH="261798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6376" y="1153586"/>
                        <a:ext cx="7010400" cy="2001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2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3131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3132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62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11278" y="654829"/>
          <a:ext cx="7461250" cy="4897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5401" name="Document" r:id="rId3" imgW="8479500" imgH="6934128" progId="Word.Document.8">
                  <p:embed/>
                </p:oleObj>
              </mc:Choice>
              <mc:Fallback>
                <p:oleObj name="Document" r:id="rId3" imgW="8479500" imgH="6934128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1278" y="654829"/>
                        <a:ext cx="7461250" cy="4897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71538" y="877114"/>
          <a:ext cx="7461250" cy="4897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6425" name="Document" r:id="rId3" imgW="8479500" imgH="6934488" progId="Word.Document.8">
                  <p:embed/>
                </p:oleObj>
              </mc:Choice>
              <mc:Fallback>
                <p:oleObj name="Document" r:id="rId3" imgW="8479500" imgH="6934488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877114"/>
                        <a:ext cx="7461250" cy="4897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39840" y="595297"/>
          <a:ext cx="7461250" cy="4897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7449" name="Document" r:id="rId3" imgW="8479500" imgH="7330497" progId="Word.Document.8">
                  <p:embed/>
                </p:oleObj>
              </mc:Choice>
              <mc:Fallback>
                <p:oleObj name="Document" r:id="rId3" imgW="8479500" imgH="7330497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9840" y="595297"/>
                        <a:ext cx="7461250" cy="4897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336702" y="1071550"/>
          <a:ext cx="6950075" cy="4042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8473" name="Document" r:id="rId3" imgW="7793724" imgH="5381050" progId="Word.Document.8">
                  <p:embed/>
                </p:oleObj>
              </mc:Choice>
              <mc:Fallback>
                <p:oleObj name="Document" r:id="rId3" imgW="7793724" imgH="5381050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6702" y="1071550"/>
                        <a:ext cx="6950075" cy="404283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002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7002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7002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00114" y="833424"/>
            <a:ext cx="7920037" cy="4499239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考向</a:t>
            </a:r>
            <a:r>
              <a:rPr lang="en-US" dirty="0" smtClean="0"/>
              <a:t>2</a:t>
            </a:r>
            <a:r>
              <a:rPr lang="zh-CN" altLang="en-US" dirty="0" smtClean="0"/>
              <a:t>　根据方程的根确定参数的取值范围</a:t>
            </a:r>
            <a:endParaRPr lang="zh-CN" altLang="en-US" dirty="0"/>
          </a:p>
        </p:txBody>
      </p:sp>
      <p:graphicFrame>
        <p:nvGraphicFramePr>
          <p:cNvPr id="233479" name="Object 7"/>
          <p:cNvGraphicFramePr>
            <a:graphicFrameLocks noChangeAspect="1"/>
          </p:cNvGraphicFramePr>
          <p:nvPr/>
        </p:nvGraphicFramePr>
        <p:xfrm>
          <a:off x="927101" y="1547804"/>
          <a:ext cx="7680325" cy="2407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9536" name="Document" r:id="rId3" imgW="8233269" imgH="3092115" progId="Word.Document.8">
                  <p:embed/>
                </p:oleObj>
              </mc:Choice>
              <mc:Fallback>
                <p:oleObj name="Document" r:id="rId3" imgW="8233269" imgH="3092115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7101" y="1547804"/>
                        <a:ext cx="7680325" cy="24077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62503" name="Object 7"/>
          <p:cNvGraphicFramePr>
            <a:graphicFrameLocks noChangeAspect="1"/>
          </p:cNvGraphicFramePr>
          <p:nvPr/>
        </p:nvGraphicFramePr>
        <p:xfrm>
          <a:off x="1347814" y="3177663"/>
          <a:ext cx="7010400" cy="2001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9537" name="Document" r:id="rId6" imgW="7607611" imgH="2617983" progId="Word.Document.8">
                  <p:embed/>
                </p:oleObj>
              </mc:Choice>
              <mc:Fallback>
                <p:oleObj name="Document" r:id="rId6" imgW="7607611" imgH="2617983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7814" y="3177663"/>
                        <a:ext cx="7010400" cy="2001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62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71538" y="988237"/>
          <a:ext cx="7461250" cy="442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0521" name="Document" r:id="rId3" imgW="8598218" imgH="6123727" progId="Word.Document.8">
                  <p:embed/>
                </p:oleObj>
              </mc:Choice>
              <mc:Fallback>
                <p:oleObj name="Document" r:id="rId3" imgW="8598218" imgH="6123727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988237"/>
                        <a:ext cx="7461250" cy="4429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336702" y="1428740"/>
          <a:ext cx="6950075" cy="4042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1545" name="Document" r:id="rId3" imgW="7650090" imgH="5340369" progId="Word.Document.8">
                  <p:embed/>
                </p:oleObj>
              </mc:Choice>
              <mc:Fallback>
                <p:oleObj name="Document" r:id="rId3" imgW="7650090" imgH="534036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6702" y="1428740"/>
                        <a:ext cx="6950075" cy="404283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002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7002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7002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00114" y="833424"/>
            <a:ext cx="7920037" cy="4499239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考向</a:t>
            </a:r>
            <a:r>
              <a:rPr lang="en-US" dirty="0" smtClean="0"/>
              <a:t>3</a:t>
            </a:r>
            <a:r>
              <a:rPr lang="zh-CN" altLang="en-US" dirty="0" smtClean="0"/>
              <a:t>　　方程的根在曲线切线问题中的应用</a:t>
            </a:r>
            <a:endParaRPr lang="zh-CN" altLang="en-US" dirty="0"/>
          </a:p>
        </p:txBody>
      </p:sp>
      <p:graphicFrame>
        <p:nvGraphicFramePr>
          <p:cNvPr id="233479" name="Object 7"/>
          <p:cNvGraphicFramePr>
            <a:graphicFrameLocks noChangeAspect="1"/>
          </p:cNvGraphicFramePr>
          <p:nvPr/>
        </p:nvGraphicFramePr>
        <p:xfrm>
          <a:off x="963642" y="1547804"/>
          <a:ext cx="7680325" cy="2407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2608" name="Document" r:id="rId3" imgW="8233269" imgH="3092475" progId="Word.Document.8">
                  <p:embed/>
                </p:oleObj>
              </mc:Choice>
              <mc:Fallback>
                <p:oleObj name="Document" r:id="rId3" imgW="8233269" imgH="3092475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3642" y="1547804"/>
                        <a:ext cx="7680325" cy="24077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62503" name="Object 7"/>
          <p:cNvGraphicFramePr>
            <a:graphicFrameLocks noChangeAspect="1"/>
          </p:cNvGraphicFramePr>
          <p:nvPr/>
        </p:nvGraphicFramePr>
        <p:xfrm>
          <a:off x="1285852" y="3594384"/>
          <a:ext cx="7010400" cy="2001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2609" name="Document" r:id="rId6" imgW="7607611" imgH="2617983" progId="Word.Document.8">
                  <p:embed/>
                </p:oleObj>
              </mc:Choice>
              <mc:Fallback>
                <p:oleObj name="Document" r:id="rId6" imgW="7607611" imgH="2617983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5852" y="3594384"/>
                        <a:ext cx="7010400" cy="2001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62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71538" y="833423"/>
          <a:ext cx="7461250" cy="442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3593" name="Document" r:id="rId3" imgW="8588862" imgH="6547333" progId="Word.Document.8">
                  <p:embed/>
                </p:oleObj>
              </mc:Choice>
              <mc:Fallback>
                <p:oleObj name="Document" r:id="rId3" imgW="8588862" imgH="6547333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833423"/>
                        <a:ext cx="7461250" cy="4429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577263"/>
              </p:ext>
            </p:extLst>
          </p:nvPr>
        </p:nvGraphicFramePr>
        <p:xfrm>
          <a:off x="539552" y="409228"/>
          <a:ext cx="8478601" cy="48245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0234" name="Document" r:id="rId3" imgW="8921437" imgH="5039216" progId="Word.Document.8">
                  <p:embed/>
                </p:oleObj>
              </mc:Choice>
              <mc:Fallback>
                <p:oleObj name="Document" r:id="rId3" imgW="8921437" imgH="5039216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409228"/>
                        <a:ext cx="8478601" cy="482453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071538" y="892955"/>
          <a:ext cx="7461250" cy="442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4617" name="Document" r:id="rId3" imgW="8579146" imgH="6556346" progId="Word.Document.8">
                  <p:embed/>
                </p:oleObj>
              </mc:Choice>
              <mc:Fallback>
                <p:oleObj name="Document" r:id="rId3" imgW="8579146" imgH="6556346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892955"/>
                        <a:ext cx="7461250" cy="4429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336702" y="1428740"/>
          <a:ext cx="6950075" cy="4042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5641" name="Document" r:id="rId3" imgW="7650090" imgH="5340369" progId="Word.Document.8">
                  <p:embed/>
                </p:oleObj>
              </mc:Choice>
              <mc:Fallback>
                <p:oleObj name="Document" r:id="rId3" imgW="7650090" imgH="534036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6702" y="1428740"/>
                        <a:ext cx="6950075" cy="404283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002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7002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7002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950914" y="1371865"/>
          <a:ext cx="7546975" cy="38510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6665" name="Document" r:id="rId3" imgW="9126453" imgH="5568893" progId="Word.Document.8">
                  <p:embed/>
                </p:oleObj>
              </mc:Choice>
              <mc:Fallback>
                <p:oleObj name="Document" r:id="rId3" imgW="9126453" imgH="5568893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0914" y="1371865"/>
                        <a:ext cx="7546975" cy="385101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637646"/>
            <a:ext cx="7810500" cy="517261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6792" name="Object 8"/>
          <p:cNvGraphicFramePr>
            <a:graphicFrameLocks noChangeAspect="1"/>
          </p:cNvGraphicFramePr>
          <p:nvPr/>
        </p:nvGraphicFramePr>
        <p:xfrm>
          <a:off x="1011238" y="867854"/>
          <a:ext cx="7486650" cy="4906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7689" name="Document" r:id="rId3" imgW="9351708" imgH="7441774" progId="Word.Document.8">
                  <p:embed/>
                </p:oleObj>
              </mc:Choice>
              <mc:Fallback>
                <p:oleObj name="Document" r:id="rId3" imgW="9351708" imgH="7441774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1238" y="867854"/>
                        <a:ext cx="7486650" cy="490669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6792" name="Object 8"/>
          <p:cNvGraphicFramePr>
            <a:graphicFrameLocks noChangeAspect="1"/>
          </p:cNvGraphicFramePr>
          <p:nvPr/>
        </p:nvGraphicFramePr>
        <p:xfrm>
          <a:off x="1157316" y="952487"/>
          <a:ext cx="7486650" cy="4906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8713" name="Document" r:id="rId3" imgW="9342353" imgH="7452950" progId="Word.Document.8">
                  <p:embed/>
                </p:oleObj>
              </mc:Choice>
              <mc:Fallback>
                <p:oleObj name="Document" r:id="rId3" imgW="9342353" imgH="7452950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7316" y="952487"/>
                        <a:ext cx="7486650" cy="490669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849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965228" y="849329"/>
          <a:ext cx="7607300" cy="438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9737" name="Document" r:id="rId3" imgW="9053407" imgH="6252431" progId="Word.Document.8">
                  <p:embed/>
                </p:oleObj>
              </mc:Choice>
              <mc:Fallback>
                <p:oleObj name="Document" r:id="rId3" imgW="9053407" imgH="625243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5228" y="849329"/>
                        <a:ext cx="7607300" cy="4389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927101" y="1009406"/>
          <a:ext cx="7680325" cy="4765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0761" name="Document" r:id="rId3" imgW="9434110" imgH="6881892" progId="Word.Document.8">
                  <p:embed/>
                </p:oleObj>
              </mc:Choice>
              <mc:Fallback>
                <p:oleObj name="Document" r:id="rId3" imgW="9434110" imgH="688189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7101" y="1009406"/>
                        <a:ext cx="7680325" cy="47651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963642" y="952487"/>
          <a:ext cx="7680325" cy="4765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1785" name="Document" r:id="rId3" imgW="9433750" imgH="6891626" progId="Word.Document.8">
                  <p:embed/>
                </p:oleObj>
              </mc:Choice>
              <mc:Fallback>
                <p:oleObj name="Document" r:id="rId3" imgW="9433750" imgH="6891626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3642" y="952487"/>
                        <a:ext cx="7680325" cy="47651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963642" y="773892"/>
          <a:ext cx="7680325" cy="4765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2809" name="Document" r:id="rId3" imgW="9433750" imgH="6943901" progId="Word.Document.8">
                  <p:embed/>
                </p:oleObj>
              </mc:Choice>
              <mc:Fallback>
                <p:oleObj name="Document" r:id="rId3" imgW="9433750" imgH="694390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3642" y="773892"/>
                        <a:ext cx="7680325" cy="47651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965228" y="908861"/>
          <a:ext cx="7607300" cy="438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3833" name="Document" r:id="rId3" imgW="9053407" imgH="6271539" progId="Word.Document.8">
                  <p:embed/>
                </p:oleObj>
              </mc:Choice>
              <mc:Fallback>
                <p:oleObj name="Document" r:id="rId3" imgW="9053407" imgH="627153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5228" y="908861"/>
                        <a:ext cx="7607300" cy="4389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719958"/>
              </p:ext>
            </p:extLst>
          </p:nvPr>
        </p:nvGraphicFramePr>
        <p:xfrm>
          <a:off x="498639" y="193204"/>
          <a:ext cx="8734236" cy="18377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1271" name="Document" r:id="rId3" imgW="9017398" imgH="1888179" progId="Word.Document.8">
                  <p:embed/>
                </p:oleObj>
              </mc:Choice>
              <mc:Fallback>
                <p:oleObj name="Document" r:id="rId3" imgW="9017398" imgH="1888179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639" y="193204"/>
                        <a:ext cx="8734236" cy="1837754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0270"/>
              </p:ext>
            </p:extLst>
          </p:nvPr>
        </p:nvGraphicFramePr>
        <p:xfrm>
          <a:off x="498639" y="2030958"/>
          <a:ext cx="8432800" cy="3297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1272" name="Document" r:id="rId5" imgW="10371667" imgH="4023251" progId="Word.Document.8">
                  <p:embed/>
                </p:oleObj>
              </mc:Choice>
              <mc:Fallback>
                <p:oleObj name="Document" r:id="rId5" imgW="10371667" imgH="402325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639" y="2030958"/>
                        <a:ext cx="8432800" cy="329723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927101" y="890343"/>
          <a:ext cx="7680325" cy="4765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4857" name="Document" r:id="rId3" imgW="9433750" imgH="6891626" progId="Word.Document.8">
                  <p:embed/>
                </p:oleObj>
              </mc:Choice>
              <mc:Fallback>
                <p:oleObj name="Document" r:id="rId3" imgW="9433750" imgH="6891626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7101" y="890343"/>
                        <a:ext cx="7680325" cy="47651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963613" y="947235"/>
          <a:ext cx="7607300" cy="5720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5881" name="Document" r:id="rId3" imgW="9433750" imgH="8543511" progId="Word.Document.8">
                  <p:embed/>
                </p:oleObj>
              </mc:Choice>
              <mc:Fallback>
                <p:oleObj name="Document" r:id="rId3" imgW="9433750" imgH="854351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3613" y="947235"/>
                        <a:ext cx="7607300" cy="572029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000101" y="952487"/>
          <a:ext cx="7680325" cy="4765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6905" name="Document" r:id="rId3" imgW="9433750" imgH="6953635" progId="Word.Document.8">
                  <p:embed/>
                </p:oleObj>
              </mc:Choice>
              <mc:Fallback>
                <p:oleObj name="Document" r:id="rId3" imgW="9433750" imgH="6953635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01" y="952487"/>
                        <a:ext cx="7680325" cy="47651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965228" y="908861"/>
          <a:ext cx="7607300" cy="438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7929" name="Document" r:id="rId3" imgW="9053407" imgH="6281273" progId="Word.Document.8">
                  <p:embed/>
                </p:oleObj>
              </mc:Choice>
              <mc:Fallback>
                <p:oleObj name="Document" r:id="rId3" imgW="9053407" imgH="6281273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5228" y="908861"/>
                        <a:ext cx="7607300" cy="4389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927101" y="1545191"/>
          <a:ext cx="7680325" cy="4765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8992" name="Document" r:id="rId3" imgW="9433750" imgH="6901360" progId="Word.Document.8">
                  <p:embed/>
                </p:oleObj>
              </mc:Choice>
              <mc:Fallback>
                <p:oleObj name="Document" r:id="rId3" imgW="9433750" imgH="6901360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7101" y="1545191"/>
                        <a:ext cx="7680325" cy="47651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053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419120" y="952487"/>
          <a:ext cx="7010400" cy="466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8993" name="Document" r:id="rId5" imgW="7503575" imgH="604815" progId="Word.Document.8">
                  <p:embed/>
                </p:oleObj>
              </mc:Choice>
              <mc:Fallback>
                <p:oleObj name="Document" r:id="rId5" imgW="7503575" imgH="604815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120" y="952487"/>
                        <a:ext cx="7010400" cy="46699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116014" y="780521"/>
            <a:ext cx="7920037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en-US" sz="2400" b="1" dirty="0" smtClean="0"/>
              <a:t>解题模版　</a:t>
            </a:r>
            <a:r>
              <a:rPr lang="en-US" altLang="en-US" sz="2400" b="1" dirty="0" smtClean="0"/>
              <a:t> 2.</a:t>
            </a:r>
            <a:r>
              <a:rPr lang="zh-CN" altLang="en-US" sz="2400" b="1" dirty="0" smtClean="0"/>
              <a:t>函数导数解答题的一般解题步骤</a:t>
            </a:r>
            <a:endParaRPr lang="zh-CN" altLang="en-US" sz="2400" b="1" dirty="0"/>
          </a:p>
        </p:txBody>
      </p:sp>
      <p:graphicFrame>
        <p:nvGraphicFramePr>
          <p:cNvPr id="286727" name="Object 7"/>
          <p:cNvGraphicFramePr>
            <a:graphicFrameLocks noChangeAspect="1"/>
          </p:cNvGraphicFramePr>
          <p:nvPr/>
        </p:nvGraphicFramePr>
        <p:xfrm>
          <a:off x="1063652" y="1432737"/>
          <a:ext cx="7437438" cy="40441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0016" name="Document" r:id="rId3" imgW="8716243" imgH="5673803" progId="Word.Document.8">
                  <p:embed/>
                </p:oleObj>
              </mc:Choice>
              <mc:Fallback>
                <p:oleObj name="Document" r:id="rId3" imgW="8716243" imgH="567380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3652" y="1432737"/>
                        <a:ext cx="7437438" cy="404415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0481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0"/>
            <a:ext cx="615951" cy="1740138"/>
            <a:chOff x="-3" y="2279"/>
            <a:chExt cx="388" cy="1070"/>
          </a:xfrm>
        </p:grpSpPr>
        <p:pic>
          <p:nvPicPr>
            <p:cNvPr id="204817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04818" name="内容占位符 2"/>
            <p:cNvSpPr>
              <a:spLocks/>
            </p:cNvSpPr>
            <p:nvPr/>
          </p:nvSpPr>
          <p:spPr bwMode="auto">
            <a:xfrm>
              <a:off x="43" y="244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3"/>
          <p:cNvGraphicFramePr>
            <a:graphicFrameLocks noChangeAspect="1"/>
          </p:cNvGraphicFramePr>
          <p:nvPr/>
        </p:nvGraphicFramePr>
        <p:xfrm>
          <a:off x="1285852" y="3546755"/>
          <a:ext cx="6729412" cy="1513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0017" name="Document" r:id="rId6" imgW="7773925" imgH="2087691" progId="Word.Document.8">
                  <p:embed/>
                </p:oleObj>
              </mc:Choice>
              <mc:Fallback>
                <p:oleObj name="Document" r:id="rId6" imgW="7773925" imgH="2087691" progId="Word.Document.8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5852" y="3546755"/>
                        <a:ext cx="6729412" cy="151341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48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4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86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12" grpId="0" autoUpdateAnimBg="0"/>
    </p:bld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89800" name="Object 8"/>
          <p:cNvGraphicFramePr>
            <a:graphicFrameLocks noChangeAspect="1"/>
          </p:cNvGraphicFramePr>
          <p:nvPr/>
        </p:nvGraphicFramePr>
        <p:xfrm>
          <a:off x="1071539" y="773892"/>
          <a:ext cx="7375525" cy="52837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1001" name="Document" r:id="rId3" imgW="8262788" imgH="7075611" progId="Word.Document.8">
                  <p:embed/>
                </p:oleObj>
              </mc:Choice>
              <mc:Fallback>
                <p:oleObj name="Document" r:id="rId3" imgW="8262788" imgH="707561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9" y="773892"/>
                        <a:ext cx="7375525" cy="528372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83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1"/>
            <a:ext cx="615951" cy="1727128"/>
            <a:chOff x="-3" y="2279"/>
            <a:chExt cx="388" cy="1062"/>
          </a:xfrm>
        </p:grpSpPr>
        <p:pic>
          <p:nvPicPr>
            <p:cNvPr id="205837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05838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9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89800" name="Object 8"/>
          <p:cNvGraphicFramePr>
            <a:graphicFrameLocks noChangeAspect="1"/>
          </p:cNvGraphicFramePr>
          <p:nvPr/>
        </p:nvGraphicFramePr>
        <p:xfrm>
          <a:off x="1071538" y="869180"/>
          <a:ext cx="7291388" cy="52030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2025" name="Document" r:id="rId3" imgW="8262788" imgH="7075611" progId="Word.Document.8">
                  <p:embed/>
                </p:oleObj>
              </mc:Choice>
              <mc:Fallback>
                <p:oleObj name="Document" r:id="rId3" imgW="8262788" imgH="707561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869180"/>
                        <a:ext cx="7291388" cy="52030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83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1"/>
            <a:ext cx="615951" cy="1727128"/>
            <a:chOff x="-3" y="2279"/>
            <a:chExt cx="388" cy="1062"/>
          </a:xfrm>
        </p:grpSpPr>
        <p:pic>
          <p:nvPicPr>
            <p:cNvPr id="205837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05838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9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89800" name="Object 8"/>
          <p:cNvGraphicFramePr>
            <a:graphicFrameLocks noChangeAspect="1"/>
          </p:cNvGraphicFramePr>
          <p:nvPr/>
        </p:nvGraphicFramePr>
        <p:xfrm>
          <a:off x="1138264" y="869180"/>
          <a:ext cx="7291388" cy="52030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3049" name="Document" r:id="rId3" imgW="8262788" imgH="7075611" progId="Word.Document.8">
                  <p:embed/>
                </p:oleObj>
              </mc:Choice>
              <mc:Fallback>
                <p:oleObj name="Document" r:id="rId3" imgW="8262788" imgH="707561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8264" y="869180"/>
                        <a:ext cx="7291388" cy="52030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83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1"/>
            <a:ext cx="615951" cy="1727128"/>
            <a:chOff x="-3" y="2279"/>
            <a:chExt cx="388" cy="1062"/>
          </a:xfrm>
        </p:grpSpPr>
        <p:pic>
          <p:nvPicPr>
            <p:cNvPr id="205837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05838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9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0583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1"/>
            <a:ext cx="615951" cy="1727128"/>
            <a:chOff x="-3" y="2279"/>
            <a:chExt cx="388" cy="1062"/>
          </a:xfrm>
        </p:grpSpPr>
        <p:pic>
          <p:nvPicPr>
            <p:cNvPr id="205837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05838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8"/>
          <p:cNvGraphicFramePr>
            <a:graphicFrameLocks noChangeAspect="1"/>
          </p:cNvGraphicFramePr>
          <p:nvPr/>
        </p:nvGraphicFramePr>
        <p:xfrm>
          <a:off x="1142976" y="1250145"/>
          <a:ext cx="7034212" cy="34025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4073" name="Document" r:id="rId4" imgW="8121313" imgH="4692714" progId="Word.Document.8">
                  <p:embed/>
                </p:oleObj>
              </mc:Choice>
              <mc:Fallback>
                <p:oleObj name="Document" r:id="rId4" imgW="8121313" imgH="4692714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2976" y="1250145"/>
                        <a:ext cx="7034212" cy="340254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5242335"/>
              </p:ext>
            </p:extLst>
          </p:nvPr>
        </p:nvGraphicFramePr>
        <p:xfrm>
          <a:off x="611560" y="409228"/>
          <a:ext cx="8241425" cy="42484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3306" name="Document" r:id="rId3" imgW="8816458" imgH="4509491" progId="Word.Document.8">
                  <p:embed/>
                </p:oleObj>
              </mc:Choice>
              <mc:Fallback>
                <p:oleObj name="Document" r:id="rId3" imgW="8816458" imgH="4509491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409228"/>
                        <a:ext cx="8241425" cy="424847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900114" y="2256896"/>
            <a:ext cx="7704137" cy="14465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>
            <a:spAutoFit/>
          </a:bodyPr>
          <a:lstStyle/>
          <a:p>
            <a:pPr algn="ctr">
              <a:buFontTx/>
              <a:buNone/>
            </a:pP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15</a:t>
            </a:r>
            <a:r>
              <a:rPr lang="zh-CN" altLang="en-US" sz="4400" b="1" dirty="0" smtClean="0">
                <a:solidFill>
                  <a:srgbClr val="FF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讲  定积分与微积分基本定理</a:t>
            </a:r>
            <a:endParaRPr lang="zh-CN" altLang="en-US" sz="4400" b="1" dirty="0">
              <a:solidFill>
                <a:srgbClr val="FF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-3175" y="756709"/>
            <a:ext cx="614363" cy="1463146"/>
            <a:chOff x="0" y="0"/>
            <a:chExt cx="388" cy="907"/>
          </a:xfrm>
        </p:grpSpPr>
        <p:pic>
          <p:nvPicPr>
            <p:cNvPr id="155665" name="Picture 17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55666" name="内容占位符 2">
              <a:hlinkClick r:id="rId3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</a:t>
              </a: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3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5566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55669" name="内容占位符 2">
              <a:hlinkClick r:id="rId5" action="ppaction://hlinksldjump"/>
            </p:cNvPr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-4763" y="3712190"/>
            <a:ext cx="615951" cy="1704360"/>
            <a:chOff x="-3" y="2279"/>
            <a:chExt cx="388" cy="1048"/>
          </a:xfrm>
        </p:grpSpPr>
        <p:pic>
          <p:nvPicPr>
            <p:cNvPr id="155671" name="Picture 4">
              <a:hlinkClick r:id="rId6" action="ppaction://hlinksldjump"/>
            </p:cNvPr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55672" name="内容占位符 2">
              <a:hlinkClick r:id="" action="ppaction://noaction"/>
            </p:cNvPr>
            <p:cNvSpPr>
              <a:spLocks/>
            </p:cNvSpPr>
            <p:nvPr/>
          </p:nvSpPr>
          <p:spPr bwMode="auto">
            <a:xfrm>
              <a:off x="43" y="242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1"/>
          <p:cNvGrpSpPr>
            <a:grpSpLocks/>
          </p:cNvGrpSpPr>
          <p:nvPr/>
        </p:nvGrpSpPr>
        <p:grpSpPr bwMode="auto">
          <a:xfrm>
            <a:off x="0" y="576792"/>
            <a:ext cx="9144000" cy="5138208"/>
            <a:chOff x="0" y="692696"/>
            <a:chExt cx="9144000" cy="6165304"/>
          </a:xfrm>
        </p:grpSpPr>
        <p:sp>
          <p:nvSpPr>
            <p:cNvPr id="5" name="矩形 4"/>
            <p:cNvSpPr/>
            <p:nvPr/>
          </p:nvSpPr>
          <p:spPr>
            <a:xfrm>
              <a:off x="0" y="692696"/>
              <a:ext cx="9144000" cy="61653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baseline="-25000"/>
            </a:p>
          </p:txBody>
        </p:sp>
        <p:sp>
          <p:nvSpPr>
            <p:cNvPr id="6" name="矩形 5"/>
            <p:cNvSpPr/>
            <p:nvPr/>
          </p:nvSpPr>
          <p:spPr>
            <a:xfrm>
              <a:off x="467544" y="751464"/>
              <a:ext cx="8266406" cy="5701872"/>
            </a:xfrm>
            <a:prstGeom prst="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35000">
                  <a:schemeClr val="bg1">
                    <a:lumMod val="0"/>
                    <a:lumOff val="100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5400000" scaled="0"/>
            </a:gradFill>
            <a:ln w="0">
              <a:noFill/>
            </a:ln>
            <a:effectLst>
              <a:outerShdw blurRad="63500" dist="63500" dir="5400000" sx="101000" sy="101000" algn="ctr" rotWithShape="0">
                <a:schemeClr val="bg1">
                  <a:lumMod val="65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6350" h="82550"/>
              <a:bevelB w="6350" h="82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zh-CN" altLang="en-US" baseline="-25000"/>
            </a:p>
          </p:txBody>
        </p:sp>
      </p:grpSp>
      <p:sp>
        <p:nvSpPr>
          <p:cNvPr id="10" name="同侧圆角矩形 9"/>
          <p:cNvSpPr/>
          <p:nvPr/>
        </p:nvSpPr>
        <p:spPr>
          <a:xfrm>
            <a:off x="3314700" y="423334"/>
            <a:ext cx="2484438" cy="394229"/>
          </a:xfrm>
          <a:prstGeom prst="round2SameRect">
            <a:avLst/>
          </a:prstGeom>
          <a:gradFill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2200"/>
              </a:lnSpc>
              <a:buFontTx/>
              <a:buNone/>
              <a:defRPr/>
            </a:pPr>
            <a:r>
              <a:rPr lang="zh-CN" altLang="en-US" sz="2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考试说明</a:t>
            </a: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9865" name="Object 9"/>
          <p:cNvGraphicFramePr>
            <a:graphicFrameLocks noChangeAspect="1"/>
          </p:cNvGraphicFramePr>
          <p:nvPr/>
        </p:nvGraphicFramePr>
        <p:xfrm>
          <a:off x="981102" y="1501527"/>
          <a:ext cx="7448550" cy="3677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5097" name="Document" r:id="rId3" imgW="8070555" imgH="4800716" progId="Word.Document.8">
                  <p:embed/>
                </p:oleObj>
              </mc:Choice>
              <mc:Fallback>
                <p:oleObj name="Document" r:id="rId3" imgW="8070555" imgH="4800716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1102" y="1501527"/>
                        <a:ext cx="7448550" cy="36777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49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576792"/>
            <a:ext cx="9144000" cy="5138208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337345"/>
            <a:ext cx="2484438" cy="394229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考情分析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55702" y="1035844"/>
          <a:ext cx="7473950" cy="43590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6121" name="Document" r:id="rId4" imgW="9695709" imgH="6414663" progId="Word.Document.8">
                  <p:embed/>
                </p:oleObj>
              </mc:Choice>
              <mc:Fallback>
                <p:oleObj name="Document" r:id="rId4" imgW="9695709" imgH="641466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5702" y="1035844"/>
                        <a:ext cx="7473950" cy="435901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576792"/>
            <a:ext cx="9144000" cy="5138208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5" y="337345"/>
            <a:ext cx="2484438" cy="394229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真题再现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3320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4916" y="1240902"/>
          <a:ext cx="7424737" cy="2509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7184" name="Document" r:id="rId4" imgW="8555098" imgH="3464004" progId="Word.Document.8">
                  <p:embed/>
                </p:oleObj>
              </mc:Choice>
              <mc:Fallback>
                <p:oleObj name="Document" r:id="rId4" imgW="8555098" imgH="3464004" progId="Word.Document.8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4916" y="1240902"/>
                        <a:ext cx="7424737" cy="2509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990624" y="3462080"/>
          <a:ext cx="7010400" cy="466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7185" name="Document" r:id="rId6" imgW="7503575" imgH="604815" progId="Word.Document.8">
                  <p:embed/>
                </p:oleObj>
              </mc:Choice>
              <mc:Fallback>
                <p:oleObj name="Document" r:id="rId6" imgW="7503575" imgH="604815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24" y="3462080"/>
                        <a:ext cx="7010400" cy="46699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576792"/>
            <a:ext cx="9144000" cy="5138208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28663" y="1131082"/>
          <a:ext cx="7485063" cy="4115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8169" name="Document" r:id="rId4" imgW="8639598" imgH="5680653" progId="Word.Document.8">
                  <p:embed/>
                </p:oleObj>
              </mc:Choice>
              <mc:Fallback>
                <p:oleObj name="Document" r:id="rId4" imgW="8639598" imgH="568065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1131082"/>
                        <a:ext cx="7485063" cy="411559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576792"/>
            <a:ext cx="9144000" cy="5138208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4916" y="1012019"/>
          <a:ext cx="7424737" cy="2509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9271" name="Document" r:id="rId4" imgW="8555098" imgH="3464004" progId="Word.Document.8">
                  <p:embed/>
                </p:oleObj>
              </mc:Choice>
              <mc:Fallback>
                <p:oleObj name="Document" r:id="rId4" imgW="8555098" imgH="3464004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4916" y="1012019"/>
                        <a:ext cx="7424737" cy="2509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1000100" y="2559842"/>
          <a:ext cx="7010400" cy="1096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9272" name="Document" r:id="rId6" imgW="7518694" imgH="1408714" progId="Word.Document.8">
                  <p:embed/>
                </p:oleObj>
              </mc:Choice>
              <mc:Fallback>
                <p:oleObj name="Document" r:id="rId6" imgW="7518694" imgH="1408714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00" y="2559842"/>
                        <a:ext cx="7010400" cy="109669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28688" y="3802099"/>
          <a:ext cx="7485062" cy="4115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29273" name="Document" r:id="rId8" imgW="8639598" imgH="5688223" progId="Word.Document.8">
                  <p:embed/>
                </p:oleObj>
              </mc:Choice>
              <mc:Fallback>
                <p:oleObj name="Document" r:id="rId8" imgW="8639598" imgH="568822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88" y="3802099"/>
                        <a:ext cx="7485062" cy="411559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576792"/>
            <a:ext cx="9144000" cy="5138208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28662" y="892955"/>
          <a:ext cx="7424738" cy="3098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0256" name="Document" r:id="rId4" imgW="8699331" imgH="4364769" progId="Word.Document.8">
                  <p:embed/>
                </p:oleObj>
              </mc:Choice>
              <mc:Fallback>
                <p:oleObj name="Document" r:id="rId4" imgW="8699331" imgH="4364769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892955"/>
                        <a:ext cx="7424738" cy="30982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1705004" y="3903943"/>
          <a:ext cx="7010400" cy="1096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0257" name="Document" r:id="rId6" imgW="7518694" imgH="1407994" progId="Word.Document.8">
                  <p:embed/>
                </p:oleObj>
              </mc:Choice>
              <mc:Fallback>
                <p:oleObj name="Document" r:id="rId6" imgW="7518694" imgH="1407994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5004" y="3903943"/>
                        <a:ext cx="7010400" cy="109669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595297"/>
            <a:ext cx="9144000" cy="5138208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44590" y="1250145"/>
          <a:ext cx="7485062" cy="4115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241" name="Document" r:id="rId4" imgW="8639598" imgH="5696155" progId="Word.Document.8">
                  <p:embed/>
                </p:oleObj>
              </mc:Choice>
              <mc:Fallback>
                <p:oleObj name="Document" r:id="rId4" imgW="8639598" imgH="5696155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4590" y="1250145"/>
                        <a:ext cx="7485062" cy="411559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576792"/>
            <a:ext cx="9144000" cy="5138208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1004916" y="1121839"/>
          <a:ext cx="7424737" cy="2509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343" name="Document" r:id="rId4" imgW="8555098" imgH="3464004" progId="Word.Document.8">
                  <p:embed/>
                </p:oleObj>
              </mc:Choice>
              <mc:Fallback>
                <p:oleObj name="Document" r:id="rId4" imgW="8555098" imgH="3464004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4916" y="1121839"/>
                        <a:ext cx="7424737" cy="2509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1062062" y="2321715"/>
          <a:ext cx="7010400" cy="1096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344" name="Document" r:id="rId6" imgW="7518694" imgH="1407994" progId="Word.Document.8">
                  <p:embed/>
                </p:oleObj>
              </mc:Choice>
              <mc:Fallback>
                <p:oleObj name="Document" r:id="rId6" imgW="7518694" imgH="1407994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2062" y="2321715"/>
                        <a:ext cx="7010400" cy="109669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1016028" y="3274222"/>
          <a:ext cx="7485062" cy="4115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345" name="Document" r:id="rId8" imgW="8639598" imgH="5696155" progId="Word.Document.8">
                  <p:embed/>
                </p:oleObj>
              </mc:Choice>
              <mc:Fallback>
                <p:oleObj name="Document" r:id="rId8" imgW="8639598" imgH="5696155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6028" y="3274222"/>
                        <a:ext cx="7485062" cy="411559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576792"/>
            <a:ext cx="9144000" cy="5138208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/>
        </p:nvGraphicFramePr>
        <p:xfrm>
          <a:off x="928662" y="949863"/>
          <a:ext cx="7424738" cy="3098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328" name="Document" r:id="rId4" imgW="8699331" imgH="4370177" progId="Word.Document.8">
                  <p:embed/>
                </p:oleObj>
              </mc:Choice>
              <mc:Fallback>
                <p:oleObj name="Document" r:id="rId4" imgW="8699331" imgH="4370177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949863"/>
                        <a:ext cx="7424738" cy="30982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/>
        </p:nvGraphicFramePr>
        <p:xfrm>
          <a:off x="1357290" y="3903943"/>
          <a:ext cx="7010400" cy="1096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329" name="Document" r:id="rId6" imgW="7518694" imgH="1407994" progId="Word.Document.8">
                  <p:embed/>
                </p:oleObj>
              </mc:Choice>
              <mc:Fallback>
                <p:oleObj name="Document" r:id="rId6" imgW="7518694" imgH="1407994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57290" y="3903943"/>
                        <a:ext cx="7010400" cy="109669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272788"/>
              </p:ext>
            </p:extLst>
          </p:nvPr>
        </p:nvGraphicFramePr>
        <p:xfrm>
          <a:off x="683568" y="522548"/>
          <a:ext cx="7778750" cy="835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4383" name="Document" r:id="rId3" imgW="9017398" imgH="963136" progId="Word.Document.8">
                  <p:embed/>
                </p:oleObj>
              </mc:Choice>
              <mc:Fallback>
                <p:oleObj name="Document" r:id="rId3" imgW="9017398" imgH="963136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522548"/>
                        <a:ext cx="7778750" cy="8350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0474135"/>
              </p:ext>
            </p:extLst>
          </p:nvPr>
        </p:nvGraphicFramePr>
        <p:xfrm>
          <a:off x="2699792" y="769268"/>
          <a:ext cx="428625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4384" name="Document" r:id="rId5" imgW="467484" imgH="474740" progId="Word.Document.8">
                  <p:embed/>
                </p:oleObj>
              </mc:Choice>
              <mc:Fallback>
                <p:oleObj name="Document" r:id="rId5" imgW="467484" imgH="474740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99792" y="769268"/>
                        <a:ext cx="428625" cy="4413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0953978"/>
              </p:ext>
            </p:extLst>
          </p:nvPr>
        </p:nvGraphicFramePr>
        <p:xfrm>
          <a:off x="539552" y="1431409"/>
          <a:ext cx="8320088" cy="3205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4385" name="Document" r:id="rId7" imgW="9648716" imgH="3699091" progId="Word.Document.8">
                  <p:embed/>
                </p:oleObj>
              </mc:Choice>
              <mc:Fallback>
                <p:oleObj name="Document" r:id="rId7" imgW="9648716" imgH="369909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1431409"/>
                        <a:ext cx="8320088" cy="32051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595297"/>
            <a:ext cx="9144000" cy="5138208"/>
            <a:chOff x="0" y="0"/>
            <a:chExt cx="9144000" cy="6165304"/>
          </a:xfrm>
        </p:grpSpPr>
        <p:sp>
          <p:nvSpPr>
            <p:cNvPr id="13315" name="矩形 4"/>
            <p:cNvSpPr>
              <a:spLocks noChangeArrowheads="1"/>
            </p:cNvSpPr>
            <p:nvPr/>
          </p:nvSpPr>
          <p:spPr bwMode="auto">
            <a:xfrm>
              <a:off x="0" y="0"/>
              <a:ext cx="9144000" cy="616530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zh-CN" altLang="en-US" baseline="-25000">
                <a:solidFill>
                  <a:srgbClr val="FFFFFF"/>
                </a:solidFill>
              </a:endParaRPr>
            </a:p>
          </p:txBody>
        </p:sp>
        <p:grpSp>
          <p:nvGrpSpPr>
            <p:cNvPr id="3" name="Group 4"/>
            <p:cNvGrpSpPr>
              <a:grpSpLocks/>
            </p:cNvGrpSpPr>
            <p:nvPr/>
          </p:nvGrpSpPr>
          <p:grpSpPr bwMode="auto">
            <a:xfrm>
              <a:off x="347472" y="14985"/>
              <a:ext cx="8510016" cy="5918692"/>
              <a:chOff x="0" y="0"/>
              <a:chExt cx="8510016" cy="5919216"/>
            </a:xfrm>
          </p:grpSpPr>
          <p:pic>
            <p:nvPicPr>
              <p:cNvPr id="13317" name="矩形 5"/>
              <p:cNvPicPr>
                <a:picLocks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0" y="0"/>
                <a:ext cx="8510016" cy="59192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318" name="Text Box 6"/>
              <p:cNvSpPr txBox="1">
                <a:spLocks noChangeArrowheads="1"/>
              </p:cNvSpPr>
              <p:nvPr/>
            </p:nvSpPr>
            <p:spPr bwMode="auto">
              <a:xfrm>
                <a:off x="120072" y="43787"/>
                <a:ext cx="8266406" cy="57023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zh-CN" altLang="en-US" baseline="-250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3320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82281" name="Object 9"/>
          <p:cNvGraphicFramePr>
            <a:graphicFrameLocks noChangeAspect="1"/>
          </p:cNvGraphicFramePr>
          <p:nvPr/>
        </p:nvGraphicFramePr>
        <p:xfrm>
          <a:off x="928662" y="1071550"/>
          <a:ext cx="7485062" cy="4115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313" name="Document" r:id="rId4" imgW="8639598" imgH="5704086" progId="Word.Document.8">
                  <p:embed/>
                </p:oleObj>
              </mc:Choice>
              <mc:Fallback>
                <p:oleObj name="Document" r:id="rId4" imgW="8639598" imgH="5704086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2" y="1071550"/>
                        <a:ext cx="7485062" cy="411559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405507" name="Object 3"/>
          <p:cNvGraphicFramePr>
            <a:graphicFrameLocks noChangeAspect="1"/>
          </p:cNvGraphicFramePr>
          <p:nvPr/>
        </p:nvGraphicFramePr>
        <p:xfrm>
          <a:off x="1023938" y="1156249"/>
          <a:ext cx="7473950" cy="4439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337" name="Document" r:id="rId3" imgW="8758343" imgH="6349050" progId="Word.Document.8">
                  <p:embed/>
                </p:oleObj>
              </mc:Choice>
              <mc:Fallback>
                <p:oleObj name="Document" r:id="rId3" imgW="8758343" imgH="6349050" progId="Word.Document.8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3938" y="1156249"/>
                        <a:ext cx="7473950" cy="44397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5508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05509" name="Rectangle 5"/>
          <p:cNvSpPr>
            <a:spLocks noChangeArrowheads="1"/>
          </p:cNvSpPr>
          <p:nvPr/>
        </p:nvSpPr>
        <p:spPr bwMode="auto">
          <a:xfrm>
            <a:off x="3557589" y="677334"/>
            <a:ext cx="3101975" cy="5411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知识聚焦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405516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405517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sp>
        <p:nvSpPr>
          <p:cNvPr id="405526" name="Rectangle 22"/>
          <p:cNvSpPr>
            <a:spLocks noChangeArrowheads="1"/>
          </p:cNvSpPr>
          <p:nvPr/>
        </p:nvSpPr>
        <p:spPr bwMode="auto">
          <a:xfrm>
            <a:off x="4286249" y="2500310"/>
            <a:ext cx="69762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常数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05530" name="Rectangle 26"/>
          <p:cNvSpPr>
            <a:spLocks noChangeArrowheads="1"/>
          </p:cNvSpPr>
          <p:nvPr/>
        </p:nvSpPr>
        <p:spPr bwMode="auto">
          <a:xfrm>
            <a:off x="1643043" y="3300411"/>
            <a:ext cx="69762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r>
              <a:rPr lang="zh-CN" altLang="en-US" sz="2000" dirty="0" smtClean="0"/>
              <a:t>被积</a:t>
            </a:r>
            <a:endParaRPr lang="zh-CN" altLang="en-US" sz="2000" dirty="0"/>
          </a:p>
        </p:txBody>
      </p:sp>
      <p:pic>
        <p:nvPicPr>
          <p:cNvPr id="570371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215074" y="2797968"/>
            <a:ext cx="1285884" cy="338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Rectangle 26"/>
          <p:cNvSpPr>
            <a:spLocks noChangeArrowheads="1"/>
          </p:cNvSpPr>
          <p:nvPr/>
        </p:nvSpPr>
        <p:spPr bwMode="auto">
          <a:xfrm>
            <a:off x="4786314" y="3300411"/>
            <a:ext cx="44114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r>
              <a:rPr lang="zh-CN" altLang="en-US" sz="2000" dirty="0" smtClean="0"/>
              <a:t>下</a:t>
            </a:r>
            <a:endParaRPr lang="zh-CN" altLang="en-US" sz="2000" dirty="0"/>
          </a:p>
        </p:txBody>
      </p:sp>
      <p:sp>
        <p:nvSpPr>
          <p:cNvPr id="14" name="Rectangle 26"/>
          <p:cNvSpPr>
            <a:spLocks noChangeArrowheads="1"/>
          </p:cNvSpPr>
          <p:nvPr/>
        </p:nvSpPr>
        <p:spPr bwMode="auto">
          <a:xfrm>
            <a:off x="7589149" y="3300411"/>
            <a:ext cx="44114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r>
              <a:rPr lang="zh-CN" altLang="en-US" sz="2000" dirty="0" smtClean="0"/>
              <a:t>上</a:t>
            </a:r>
            <a:endParaRPr lang="zh-CN" altLang="en-US" sz="2000" dirty="0"/>
          </a:p>
        </p:txBody>
      </p:sp>
      <p:sp>
        <p:nvSpPr>
          <p:cNvPr id="15" name="Rectangle 26"/>
          <p:cNvSpPr>
            <a:spLocks noChangeArrowheads="1"/>
          </p:cNvSpPr>
          <p:nvPr/>
        </p:nvSpPr>
        <p:spPr bwMode="auto">
          <a:xfrm>
            <a:off x="3786182" y="4669640"/>
            <a:ext cx="30809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r>
              <a:rPr lang="en-US" altLang="zh-CN" sz="2000" dirty="0" smtClean="0"/>
              <a:t>a</a:t>
            </a:r>
            <a:endParaRPr lang="zh-CN" altLang="en-US" sz="2000" dirty="0"/>
          </a:p>
        </p:txBody>
      </p:sp>
      <p:sp>
        <p:nvSpPr>
          <p:cNvPr id="16" name="Rectangle 26"/>
          <p:cNvSpPr>
            <a:spLocks noChangeArrowheads="1"/>
          </p:cNvSpPr>
          <p:nvPr/>
        </p:nvSpPr>
        <p:spPr bwMode="auto">
          <a:xfrm>
            <a:off x="5214942" y="4693405"/>
            <a:ext cx="31931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r>
              <a:rPr lang="en-US" altLang="zh-CN" sz="2000" dirty="0" smtClean="0"/>
              <a:t>b</a:t>
            </a:r>
            <a:endParaRPr lang="zh-CN" altLang="en-US" sz="2000" dirty="0"/>
          </a:p>
        </p:txBody>
      </p:sp>
      <p:sp>
        <p:nvSpPr>
          <p:cNvPr id="17" name="Rectangle 26"/>
          <p:cNvSpPr>
            <a:spLocks noChangeArrowheads="1"/>
          </p:cNvSpPr>
          <p:nvPr/>
        </p:nvSpPr>
        <p:spPr bwMode="auto">
          <a:xfrm>
            <a:off x="6715140" y="4693405"/>
            <a:ext cx="31451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r>
              <a:rPr lang="en-US" altLang="zh-CN" sz="2000" dirty="0" smtClean="0"/>
              <a:t>0</a:t>
            </a:r>
            <a:endParaRPr lang="zh-CN" altLang="en-US" sz="2000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5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5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05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405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05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05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703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703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5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5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506" grpId="0" autoUpdateAnimBg="0"/>
      <p:bldP spid="405526" grpId="0"/>
      <p:bldP spid="405530" grpId="0"/>
      <p:bldP spid="13" grpId="0"/>
      <p:bldP spid="14" grpId="0"/>
      <p:bldP spid="15" grpId="0"/>
      <p:bldP spid="16" grpId="0"/>
      <p:bldP spid="17" grpId="0"/>
    </p:bld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405507" name="Object 3"/>
          <p:cNvGraphicFramePr>
            <a:graphicFrameLocks noChangeAspect="1"/>
          </p:cNvGraphicFramePr>
          <p:nvPr/>
        </p:nvGraphicFramePr>
        <p:xfrm>
          <a:off x="1023938" y="1012019"/>
          <a:ext cx="7473950" cy="4439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361" name="Document" r:id="rId3" imgW="8758343" imgH="6357341" progId="Word.Document.8">
                  <p:embed/>
                </p:oleObj>
              </mc:Choice>
              <mc:Fallback>
                <p:oleObj name="Document" r:id="rId3" imgW="8758343" imgH="635734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3938" y="1012019"/>
                        <a:ext cx="7473950" cy="44397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5508" name="动作按钮: 自定义 8">
            <a:hlinkClick r:id="" action="ppaction://noaction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405516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405517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pic>
        <p:nvPicPr>
          <p:cNvPr id="1067011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610372" y="1293804"/>
            <a:ext cx="1104900" cy="37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67012" name="Picture 4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857224" y="2536032"/>
            <a:ext cx="2057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67013" name="Picture 5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4729178" y="3186912"/>
            <a:ext cx="2057400" cy="44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67014" name="Picture 6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000100" y="4643450"/>
            <a:ext cx="12573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5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5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05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67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67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1067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3" dur="2000"/>
                                        <p:tgtEl>
                                          <p:spTgt spid="1067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1067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506" grpId="0" autoUpdateAnimBg="0"/>
    </p:bld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835" name="Object 11"/>
          <p:cNvGraphicFramePr>
            <a:graphicFrameLocks noChangeAspect="1"/>
          </p:cNvGraphicFramePr>
          <p:nvPr/>
        </p:nvGraphicFramePr>
        <p:xfrm>
          <a:off x="1471640" y="3810007"/>
          <a:ext cx="6815137" cy="1697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7463" name="Document" r:id="rId3" imgW="7501055" imgH="2244654" progId="Word.Document.8">
                  <p:embed/>
                </p:oleObj>
              </mc:Choice>
              <mc:Fallback>
                <p:oleObj name="Document" r:id="rId3" imgW="7501055" imgH="2244654" progId="Word.Document.8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1640" y="3810007"/>
                        <a:ext cx="6815137" cy="169730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80521"/>
            <a:ext cx="7810500" cy="517261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正本清源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</a:p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链接教材</a:t>
            </a:r>
          </a:p>
          <a:p>
            <a:pPr algn="ctr"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05831" name="Object 7"/>
          <p:cNvGraphicFramePr>
            <a:graphicFrameLocks noChangeAspect="1"/>
          </p:cNvGraphicFramePr>
          <p:nvPr/>
        </p:nvGraphicFramePr>
        <p:xfrm>
          <a:off x="1000101" y="3036095"/>
          <a:ext cx="696277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7464" name="Document" r:id="rId5" imgW="7560813" imgH="1001904" progId="Word.Document.8">
                  <p:embed/>
                </p:oleObj>
              </mc:Choice>
              <mc:Fallback>
                <p:oleObj name="Document" r:id="rId5" imgW="7560813" imgH="100190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01" y="3036095"/>
                        <a:ext cx="6962775" cy="762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06541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3" name="Group 14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406543" name="Picture 15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406544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" name="Object 11"/>
          <p:cNvGraphicFramePr>
            <a:graphicFrameLocks noChangeAspect="1"/>
          </p:cNvGraphicFramePr>
          <p:nvPr/>
        </p:nvGraphicFramePr>
        <p:xfrm>
          <a:off x="1400200" y="1785930"/>
          <a:ext cx="6815138" cy="127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7465" name="Document" r:id="rId8" imgW="7501055" imgH="1782763" progId="Word.Document.8">
                  <p:embed/>
                </p:oleObj>
              </mc:Choice>
              <mc:Fallback>
                <p:oleObj name="Document" r:id="rId8" imgW="7501055" imgH="1782763" progId="Word.Document.8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0200" y="1785930"/>
                        <a:ext cx="6815138" cy="1270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0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6007" name="Object 7"/>
          <p:cNvGraphicFramePr>
            <a:graphicFrameLocks noChangeAspect="1"/>
          </p:cNvGraphicFramePr>
          <p:nvPr/>
        </p:nvGraphicFramePr>
        <p:xfrm>
          <a:off x="857224" y="2321715"/>
          <a:ext cx="6815138" cy="751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487" name="Document" r:id="rId3" imgW="7503575" imgH="995424" progId="Word.Document.8">
                  <p:embed/>
                </p:oleObj>
              </mc:Choice>
              <mc:Fallback>
                <p:oleObj name="Document" r:id="rId3" imgW="7503575" imgH="99542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7224" y="2321715"/>
                        <a:ext cx="6815138" cy="75141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56009" name="Object 9"/>
          <p:cNvGraphicFramePr>
            <a:graphicFrameLocks noChangeAspect="1"/>
          </p:cNvGraphicFramePr>
          <p:nvPr/>
        </p:nvGraphicFramePr>
        <p:xfrm>
          <a:off x="1270028" y="1149615"/>
          <a:ext cx="7302500" cy="1767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488" name="Document" r:id="rId5" imgW="8434502" imgH="2436899" progId="Word.Document.8">
                  <p:embed/>
                </p:oleObj>
              </mc:Choice>
              <mc:Fallback>
                <p:oleObj name="Document" r:id="rId5" imgW="8434502" imgH="243689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028" y="1149615"/>
                        <a:ext cx="7302500" cy="176741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11" name="Object 11"/>
          <p:cNvGraphicFramePr>
            <a:graphicFrameLocks noChangeAspect="1"/>
          </p:cNvGraphicFramePr>
          <p:nvPr/>
        </p:nvGraphicFramePr>
        <p:xfrm>
          <a:off x="1414490" y="3690944"/>
          <a:ext cx="7015163" cy="1915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489" name="Document" r:id="rId7" imgW="7890921" imgH="2592423" progId="Word.Document.8">
                  <p:embed/>
                </p:oleObj>
              </mc:Choice>
              <mc:Fallback>
                <p:oleObj name="Document" r:id="rId7" imgW="7890921" imgH="2592423" progId="Word.Document.8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4490" y="3690944"/>
                        <a:ext cx="7015163" cy="191558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5898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165900" name="Picture 12"/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65901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6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6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6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030" name="Object 6"/>
          <p:cNvGraphicFramePr>
            <a:graphicFrameLocks noChangeAspect="1"/>
          </p:cNvGraphicFramePr>
          <p:nvPr/>
        </p:nvGraphicFramePr>
        <p:xfrm>
          <a:off x="747734" y="2024057"/>
          <a:ext cx="6753225" cy="740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9511" name="Document" r:id="rId3" imgW="7503575" imgH="996864" progId="Word.Document.8">
                  <p:embed/>
                </p:oleObj>
              </mc:Choice>
              <mc:Fallback>
                <p:oleObj name="Document" r:id="rId3" imgW="7503575" imgH="996864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7734" y="2024057"/>
                        <a:ext cx="6753225" cy="74083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57032" name="Object 8"/>
          <p:cNvGraphicFramePr>
            <a:graphicFrameLocks noChangeAspect="1"/>
          </p:cNvGraphicFramePr>
          <p:nvPr/>
        </p:nvGraphicFramePr>
        <p:xfrm>
          <a:off x="1252564" y="952487"/>
          <a:ext cx="6962775" cy="1209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9512" name="Document" r:id="rId5" imgW="7881201" imgH="1649560" progId="Word.Document.8">
                  <p:embed/>
                </p:oleObj>
              </mc:Choice>
              <mc:Fallback>
                <p:oleObj name="Document" r:id="rId5" imgW="7881201" imgH="1649560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2564" y="952487"/>
                        <a:ext cx="6962775" cy="12091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7033" name="Object 9"/>
          <p:cNvGraphicFramePr>
            <a:graphicFrameLocks noChangeAspect="1"/>
          </p:cNvGraphicFramePr>
          <p:nvPr/>
        </p:nvGraphicFramePr>
        <p:xfrm>
          <a:off x="1300188" y="2667020"/>
          <a:ext cx="6986588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9513" name="Document" r:id="rId7" imgW="8325066" imgH="4329105" progId="Word.Document.8">
                  <p:embed/>
                </p:oleObj>
              </mc:Choice>
              <mc:Fallback>
                <p:oleObj name="Document" r:id="rId7" imgW="8325066" imgH="4329105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88" y="2667020"/>
                        <a:ext cx="6986588" cy="3048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692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166924" name="Picture 12"/>
            <p:cNvPicPr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66925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7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7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7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80521"/>
            <a:ext cx="7810500" cy="517261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>
              <a:lnSpc>
                <a:spcPts val="3500"/>
              </a:lnSpc>
            </a:pPr>
            <a:r>
              <a:rPr lang="zh-CN" altLang="zh-CN" sz="2400" b="1" dirty="0">
                <a:ea typeface="黑体" pitchFamily="49" charset="-122"/>
              </a:rPr>
              <a:t>►　</a:t>
            </a:r>
            <a:r>
              <a:rPr lang="zh-CN" altLang="en-US" sz="2400" b="1" dirty="0">
                <a:ea typeface="黑体" pitchFamily="49" charset="-122"/>
              </a:rPr>
              <a:t>易</a:t>
            </a:r>
            <a:r>
              <a:rPr lang="zh-CN" altLang="en-US" sz="2400" b="1" dirty="0" smtClean="0">
                <a:ea typeface="黑体" pitchFamily="49" charset="-122"/>
              </a:rPr>
              <a:t>错问题</a:t>
            </a: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endParaRPr lang="zh-CN" altLang="en-US" sz="2400" b="1" dirty="0">
              <a:ea typeface="黑体" pitchFamily="49" charset="-122"/>
            </a:endParaRPr>
          </a:p>
          <a:p>
            <a:pPr>
              <a:lnSpc>
                <a:spcPts val="3500"/>
              </a:lnSpc>
            </a:pPr>
            <a:r>
              <a:rPr lang="zh-CN" altLang="en-US" sz="2400" b="1" dirty="0">
                <a:latin typeface="宋体" charset="-122"/>
              </a:rPr>
              <a:t>　　</a:t>
            </a:r>
          </a:p>
        </p:txBody>
      </p:sp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125566" y="1543845"/>
          <a:ext cx="7375525" cy="21140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535" name="Document" r:id="rId3" imgW="8647874" imgH="2960919" progId="Word.Document.8">
                  <p:embed/>
                </p:oleObj>
              </mc:Choice>
              <mc:Fallback>
                <p:oleObj name="Document" r:id="rId3" imgW="8647874" imgH="296091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5566" y="1543845"/>
                        <a:ext cx="7375525" cy="211402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414728" name="Picture 8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41472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sp>
        <p:nvSpPr>
          <p:cNvPr id="41473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60103" name="Object 7"/>
          <p:cNvGraphicFramePr>
            <a:graphicFrameLocks noChangeAspect="1"/>
          </p:cNvGraphicFramePr>
          <p:nvPr/>
        </p:nvGraphicFramePr>
        <p:xfrm>
          <a:off x="1139826" y="3452817"/>
          <a:ext cx="7218363" cy="3727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536" name="Document" r:id="rId6" imgW="8320026" imgH="5140564" progId="Word.Document.8">
                  <p:embed/>
                </p:oleObj>
              </mc:Choice>
              <mc:Fallback>
                <p:oleObj name="Document" r:id="rId6" imgW="8320026" imgH="5140564" progId="Word.Document.8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9826" y="3452817"/>
                        <a:ext cx="7218363" cy="3727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571501" y="2797969"/>
          <a:ext cx="6911975" cy="914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537" name="Document" r:id="rId8" imgW="7608331" imgH="1211429" progId="Word.Document.8">
                  <p:embed/>
                </p:oleObj>
              </mc:Choice>
              <mc:Fallback>
                <p:oleObj name="Document" r:id="rId8" imgW="7608331" imgH="121142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1" y="2797969"/>
                        <a:ext cx="6911975" cy="91413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60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328766" y="932658"/>
          <a:ext cx="7315200" cy="2103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1559" name="Document" r:id="rId3" imgW="8995114" imgH="3088902" progId="Word.Document.8">
                  <p:embed/>
                </p:oleObj>
              </mc:Choice>
              <mc:Fallback>
                <p:oleObj name="Document" r:id="rId3" imgW="8995114" imgH="308890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28766" y="932658"/>
                        <a:ext cx="7315200" cy="2103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414728" name="Picture 8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41472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sp>
        <p:nvSpPr>
          <p:cNvPr id="41473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714349" y="2440778"/>
          <a:ext cx="6911975" cy="914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1560" name="Document" r:id="rId6" imgW="7608331" imgH="1211429" progId="Word.Document.8">
                  <p:embed/>
                </p:oleObj>
              </mc:Choice>
              <mc:Fallback>
                <p:oleObj name="Document" r:id="rId6" imgW="7608331" imgH="121142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49" y="2440778"/>
                        <a:ext cx="6911975" cy="91413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0103" name="Object 3"/>
          <p:cNvGraphicFramePr>
            <a:graphicFrameLocks noChangeAspect="1"/>
          </p:cNvGraphicFramePr>
          <p:nvPr/>
        </p:nvGraphicFramePr>
        <p:xfrm>
          <a:off x="1300192" y="3537497"/>
          <a:ext cx="7486650" cy="1879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1561" name="Document" r:id="rId8" imgW="8625565" imgH="2600763" progId="Word.Document.8">
                  <p:embed/>
                </p:oleObj>
              </mc:Choice>
              <mc:Fallback>
                <p:oleObj name="Document" r:id="rId8" imgW="8625565" imgH="2600763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92" y="3537497"/>
                        <a:ext cx="7486650" cy="187986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60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214414" y="892955"/>
          <a:ext cx="7158038" cy="323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2583" name="Document" r:id="rId3" imgW="8484540" imgH="4594431" progId="Word.Document.8">
                  <p:embed/>
                </p:oleObj>
              </mc:Choice>
              <mc:Fallback>
                <p:oleObj name="Document" r:id="rId3" imgW="8484540" imgH="459443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4" y="892955"/>
                        <a:ext cx="7158038" cy="32305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414728" name="Picture 8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414729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sp>
        <p:nvSpPr>
          <p:cNvPr id="41473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60103" name="Object 7"/>
          <p:cNvGraphicFramePr>
            <a:graphicFrameLocks noChangeAspect="1"/>
          </p:cNvGraphicFramePr>
          <p:nvPr/>
        </p:nvGraphicFramePr>
        <p:xfrm>
          <a:off x="1220816" y="3810007"/>
          <a:ext cx="7351713" cy="1869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2584" name="Document" r:id="rId6" imgW="8609012" imgH="2623115" progId="Word.Document.8">
                  <p:embed/>
                </p:oleObj>
              </mc:Choice>
              <mc:Fallback>
                <p:oleObj name="Document" r:id="rId6" imgW="8609012" imgH="2623115" progId="Word.Document.8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0816" y="3810007"/>
                        <a:ext cx="7351713" cy="186928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587396" y="2619374"/>
          <a:ext cx="6913562" cy="1707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2585" name="Document" r:id="rId8" imgW="7631730" imgH="2254375" progId="Word.Document.8">
                  <p:embed/>
                </p:oleObj>
              </mc:Choice>
              <mc:Fallback>
                <p:oleObj name="Document" r:id="rId8" imgW="7631730" imgH="2254375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7396" y="2619374"/>
                        <a:ext cx="6913562" cy="170788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60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142976" y="1314988"/>
          <a:ext cx="7291388" cy="2733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3568" name="Document" r:id="rId3" imgW="9114218" imgH="4072390" progId="Word.Document.8">
                  <p:embed/>
                </p:oleObj>
              </mc:Choice>
              <mc:Fallback>
                <p:oleObj name="Document" r:id="rId3" imgW="9114218" imgH="407239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2976" y="1314988"/>
                        <a:ext cx="7291388" cy="27331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5748" name="Rectangle 4"/>
          <p:cNvSpPr>
            <a:spLocks noChangeArrowheads="1"/>
          </p:cNvSpPr>
          <p:nvPr/>
        </p:nvSpPr>
        <p:spPr bwMode="auto">
          <a:xfrm>
            <a:off x="1116014" y="697178"/>
            <a:ext cx="2160587" cy="5411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通性通法</a:t>
            </a:r>
          </a:p>
        </p:txBody>
      </p: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170014" y="3823241"/>
          <a:ext cx="6973887" cy="701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3569" name="Document" r:id="rId5" imgW="7570172" imgH="917662" progId="Word.Document.8">
                  <p:embed/>
                </p:oleObj>
              </mc:Choice>
              <mc:Fallback>
                <p:oleObj name="Document" r:id="rId5" imgW="7570172" imgH="91766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0014" y="3823241"/>
                        <a:ext cx="6973887" cy="7011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415752" name="Picture 8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4157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</a:p>
          </p:txBody>
        </p:sp>
      </p:grpSp>
      <p:sp>
        <p:nvSpPr>
          <p:cNvPr id="415754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15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5885411"/>
              </p:ext>
            </p:extLst>
          </p:nvPr>
        </p:nvGraphicFramePr>
        <p:xfrm>
          <a:off x="395536" y="553244"/>
          <a:ext cx="8542694" cy="44644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6377" name="Document" r:id="rId3" imgW="8906646" imgH="4636711" progId="Word.Document.8">
                  <p:embed/>
                </p:oleObj>
              </mc:Choice>
              <mc:Fallback>
                <p:oleObj name="Document" r:id="rId3" imgW="8906646" imgH="4636711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536" y="553244"/>
                        <a:ext cx="8542694" cy="446449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415752" name="Picture 8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415753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</a:p>
          </p:txBody>
        </p:sp>
      </p:grpSp>
      <p:sp>
        <p:nvSpPr>
          <p:cNvPr id="415754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316064" y="1190614"/>
          <a:ext cx="6827837" cy="3098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4553" name="Document" r:id="rId4" imgW="7645770" imgH="4160981" progId="Word.Document.8">
                  <p:embed/>
                </p:oleObj>
              </mc:Choice>
              <mc:Fallback>
                <p:oleObj name="Document" r:id="rId4" imgW="7645770" imgH="416098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6064" y="1190614"/>
                        <a:ext cx="6827837" cy="30982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59082" name="Object 10"/>
          <p:cNvGraphicFramePr>
            <a:graphicFrameLocks noChangeAspect="1"/>
          </p:cNvGraphicFramePr>
          <p:nvPr/>
        </p:nvGraphicFramePr>
        <p:xfrm>
          <a:off x="1312890" y="1071550"/>
          <a:ext cx="6973887" cy="1799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5655" name="Document" r:id="rId3" imgW="8308146" imgH="2554262" progId="Word.Document.8">
                  <p:embed/>
                </p:oleObj>
              </mc:Choice>
              <mc:Fallback>
                <p:oleObj name="Document" r:id="rId3" imgW="8308146" imgH="2554262" progId="Word.Document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2890" y="1071550"/>
                        <a:ext cx="6973887" cy="179916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1018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-3175" y="818886"/>
            <a:ext cx="614363" cy="1463146"/>
            <a:chOff x="0" y="0"/>
            <a:chExt cx="388" cy="907"/>
          </a:xfrm>
        </p:grpSpPr>
        <p:pic>
          <p:nvPicPr>
            <p:cNvPr id="171020" name="Picture 12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14"/>
              <a:ext cx="388" cy="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71021" name="内容占位符 2"/>
            <p:cNvSpPr>
              <a:spLocks noChangeArrowheads="1"/>
            </p:cNvSpPr>
            <p:nvPr/>
          </p:nvSpPr>
          <p:spPr bwMode="auto">
            <a:xfrm>
              <a:off x="46" y="0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课前双基巩固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714349" y="2738437"/>
          <a:ext cx="6937375" cy="123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5656" name="Document" r:id="rId6" imgW="7637490" imgH="1638400" progId="Word.Document.8">
                  <p:embed/>
                </p:oleObj>
              </mc:Choice>
              <mc:Fallback>
                <p:oleObj name="Document" r:id="rId6" imgW="7637490" imgH="163840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49" y="2738437"/>
                        <a:ext cx="6937375" cy="12382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/>
        </p:nvGraphicFramePr>
        <p:xfrm>
          <a:off x="1276376" y="3631412"/>
          <a:ext cx="7010400" cy="1676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5657" name="Document" r:id="rId8" imgW="8093954" imgH="2311616" progId="Word.Document.8">
                  <p:embed/>
                </p:oleObj>
              </mc:Choice>
              <mc:Fallback>
                <p:oleObj name="Document" r:id="rId8" imgW="8093954" imgH="2311616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6376" y="3631412"/>
                        <a:ext cx="7010400" cy="167613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9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4" y="739527"/>
            <a:ext cx="7920037" cy="449924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定积分的计算</a:t>
            </a:r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62151" name="Object 7"/>
          <p:cNvGraphicFramePr>
            <a:graphicFrameLocks noChangeAspect="1"/>
          </p:cNvGraphicFramePr>
          <p:nvPr/>
        </p:nvGraphicFramePr>
        <p:xfrm>
          <a:off x="1036666" y="1428740"/>
          <a:ext cx="7607300" cy="2377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6640" name="Document" r:id="rId3" imgW="8776695" imgH="3282139" progId="Word.Document.8">
                  <p:embed/>
                </p:oleObj>
              </mc:Choice>
              <mc:Fallback>
                <p:oleObj name="Document" r:id="rId3" imgW="8776695" imgH="328213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6666" y="1428740"/>
                        <a:ext cx="7607300" cy="237728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7409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7409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7409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65225" name="Object 9"/>
          <p:cNvGraphicFramePr>
            <a:graphicFrameLocks noChangeAspect="1"/>
          </p:cNvGraphicFramePr>
          <p:nvPr/>
        </p:nvGraphicFramePr>
        <p:xfrm>
          <a:off x="1095404" y="3631412"/>
          <a:ext cx="7620000" cy="1482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6641" name="Document" r:id="rId6" imgW="8274307" imgH="1938287" progId="Word.Document.8">
                  <p:embed/>
                </p:oleObj>
              </mc:Choice>
              <mc:Fallback>
                <p:oleObj name="Document" r:id="rId6" imgW="8274307" imgH="193828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95404" y="3631412"/>
                        <a:ext cx="7620000" cy="148299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62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265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090" grpId="0" autoUpdateAnimBg="0"/>
    </p:bld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7511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751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751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7"/>
          <p:cNvGraphicFramePr>
            <a:graphicFrameLocks noChangeAspect="1"/>
          </p:cNvGraphicFramePr>
          <p:nvPr/>
        </p:nvGraphicFramePr>
        <p:xfrm>
          <a:off x="1142977" y="952487"/>
          <a:ext cx="7339013" cy="5609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7625" name="Document" r:id="rId4" imgW="8219949" imgH="7510502" progId="Word.Document.8">
                  <p:embed/>
                </p:oleObj>
              </mc:Choice>
              <mc:Fallback>
                <p:oleObj name="Document" r:id="rId4" imgW="8219949" imgH="7510502" progId="Word.Document.8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2977" y="952487"/>
                        <a:ext cx="7339013" cy="560916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7511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751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751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7"/>
          <p:cNvGraphicFramePr>
            <a:graphicFrameLocks noChangeAspect="1"/>
          </p:cNvGraphicFramePr>
          <p:nvPr/>
        </p:nvGraphicFramePr>
        <p:xfrm>
          <a:off x="1214415" y="998828"/>
          <a:ext cx="7339013" cy="5609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8649" name="Document" r:id="rId4" imgW="8219949" imgH="7510502" progId="Word.Document.8">
                  <p:embed/>
                </p:oleObj>
              </mc:Choice>
              <mc:Fallback>
                <p:oleObj name="Document" r:id="rId4" imgW="8219949" imgH="7510502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5" y="998828"/>
                        <a:ext cx="7339013" cy="560916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80935" name="Object 7"/>
          <p:cNvGraphicFramePr>
            <a:graphicFrameLocks noChangeAspect="1"/>
          </p:cNvGraphicFramePr>
          <p:nvPr/>
        </p:nvGraphicFramePr>
        <p:xfrm>
          <a:off x="1136677" y="1408925"/>
          <a:ext cx="7364413" cy="4187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9673" name="Document" r:id="rId3" imgW="8097914" imgH="5540534" progId="Word.Document.8">
                  <p:embed/>
                </p:oleObj>
              </mc:Choice>
              <mc:Fallback>
                <p:oleObj name="Document" r:id="rId3" imgW="8097914" imgH="554053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6677" y="1408925"/>
                        <a:ext cx="7364413" cy="418703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6136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7613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7613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80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7510" name="Object 6"/>
          <p:cNvGraphicFramePr>
            <a:graphicFrameLocks noChangeAspect="1"/>
          </p:cNvGraphicFramePr>
          <p:nvPr/>
        </p:nvGraphicFramePr>
        <p:xfrm>
          <a:off x="1096992" y="955146"/>
          <a:ext cx="7546975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0736" name="Document" r:id="rId3" imgW="8325786" imgH="3018313" progId="Word.Document.8">
                  <p:embed/>
                </p:oleObj>
              </mc:Choice>
              <mc:Fallback>
                <p:oleObj name="Document" r:id="rId3" imgW="8325786" imgH="3018313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96992" y="955146"/>
                        <a:ext cx="7546975" cy="2286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7920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79211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79212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6"/>
          <p:cNvGraphicFramePr>
            <a:graphicFrameLocks noChangeAspect="1"/>
          </p:cNvGraphicFramePr>
          <p:nvPr/>
        </p:nvGraphicFramePr>
        <p:xfrm>
          <a:off x="1071538" y="2202652"/>
          <a:ext cx="7461250" cy="4643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0737" name="Document" r:id="rId6" imgW="8484540" imgH="6308793" progId="Word.Document.8">
                  <p:embed/>
                </p:oleObj>
              </mc:Choice>
              <mc:Fallback>
                <p:oleObj name="Document" r:id="rId6" imgW="8484540" imgH="6308793" progId="Word.Document.8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2202652"/>
                        <a:ext cx="7461250" cy="4643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77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116014" y="739527"/>
            <a:ext cx="7920037" cy="449924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用定积分求曲边梯形的面积</a:t>
            </a:r>
            <a:r>
              <a:rPr lang="zh-CN" altLang="zh-CN" dirty="0">
                <a:latin typeface="宋体" charset="-122"/>
              </a:rPr>
              <a:t>　</a:t>
            </a:r>
          </a:p>
        </p:txBody>
      </p:sp>
      <p:graphicFrame>
        <p:nvGraphicFramePr>
          <p:cNvPr id="272391" name="Object 7"/>
          <p:cNvGraphicFramePr>
            <a:graphicFrameLocks noChangeAspect="1"/>
          </p:cNvGraphicFramePr>
          <p:nvPr/>
        </p:nvGraphicFramePr>
        <p:xfrm>
          <a:off x="928663" y="1488272"/>
          <a:ext cx="7643813" cy="53141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1721" name="Document" r:id="rId3" imgW="8666226" imgH="7368589" progId="Word.Document.8">
                  <p:embed/>
                </p:oleObj>
              </mc:Choice>
              <mc:Fallback>
                <p:oleObj name="Document" r:id="rId3" imgW="8666226" imgH="736858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1488272"/>
                        <a:ext cx="7643813" cy="531415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8228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82285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8228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72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16424" name="Object 8"/>
          <p:cNvGraphicFramePr>
            <a:graphicFrameLocks noChangeAspect="1"/>
          </p:cNvGraphicFramePr>
          <p:nvPr/>
        </p:nvGraphicFramePr>
        <p:xfrm>
          <a:off x="1214414" y="1072894"/>
          <a:ext cx="7181850" cy="2915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2784" name="Document" r:id="rId3" imgW="7923320" imgH="3849933" progId="Word.Document.8">
                  <p:embed/>
                </p:oleObj>
              </mc:Choice>
              <mc:Fallback>
                <p:oleObj name="Document" r:id="rId3" imgW="7923320" imgH="3849933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4" y="1072894"/>
                        <a:ext cx="7181850" cy="29157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3304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83306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83307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92200" y="3155158"/>
          <a:ext cx="6935788" cy="6971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2785" name="Document" r:id="rId6" imgW="7579892" imgH="919102" progId="Word.Document.8">
                  <p:embed/>
                </p:oleObj>
              </mc:Choice>
              <mc:Fallback>
                <p:oleObj name="Document" r:id="rId6" imgW="7579892" imgH="91910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92200" y="3155158"/>
                        <a:ext cx="6935788" cy="69717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16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82983" name="Object 7"/>
          <p:cNvGraphicFramePr>
            <a:graphicFrameLocks noChangeAspect="1"/>
          </p:cNvGraphicFramePr>
          <p:nvPr/>
        </p:nvGraphicFramePr>
        <p:xfrm>
          <a:off x="1071538" y="952487"/>
          <a:ext cx="7461250" cy="4247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3769" name="Document" r:id="rId3" imgW="8355665" imgH="6141749" progId="Word.Document.8">
                  <p:embed/>
                </p:oleObj>
              </mc:Choice>
              <mc:Fallback>
                <p:oleObj name="Document" r:id="rId3" imgW="8355665" imgH="614174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952487"/>
                        <a:ext cx="7461250" cy="424788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1044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71046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71047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82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3094280"/>
              </p:ext>
            </p:extLst>
          </p:nvPr>
        </p:nvGraphicFramePr>
        <p:xfrm>
          <a:off x="467544" y="193204"/>
          <a:ext cx="8472309" cy="1728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13" name="Document" r:id="rId3" imgW="8591708" imgH="1745146" progId="Word.Document.8">
                  <p:embed/>
                </p:oleObj>
              </mc:Choice>
              <mc:Fallback>
                <p:oleObj name="Document" r:id="rId3" imgW="8591708" imgH="1745146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193204"/>
                        <a:ext cx="8472309" cy="172819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8537123"/>
              </p:ext>
            </p:extLst>
          </p:nvPr>
        </p:nvGraphicFramePr>
        <p:xfrm>
          <a:off x="467544" y="1783158"/>
          <a:ext cx="8015610" cy="39318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414" name="Document" r:id="rId5" imgW="9717260" imgH="4751712" progId="Word.Document.8">
                  <p:embed/>
                </p:oleObj>
              </mc:Choice>
              <mc:Fallback>
                <p:oleObj name="Document" r:id="rId5" imgW="9717260" imgH="475171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1783158"/>
                        <a:ext cx="8015610" cy="393184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82983" name="Object 7"/>
          <p:cNvGraphicFramePr>
            <a:graphicFrameLocks noChangeAspect="1"/>
          </p:cNvGraphicFramePr>
          <p:nvPr/>
        </p:nvGraphicFramePr>
        <p:xfrm>
          <a:off x="1212876" y="1273987"/>
          <a:ext cx="7145338" cy="40838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4793" name="Document" r:id="rId3" imgW="7975878" imgH="5472132" progId="Word.Document.8">
                  <p:embed/>
                </p:oleObj>
              </mc:Choice>
              <mc:Fallback>
                <p:oleObj name="Document" r:id="rId3" imgW="7975878" imgH="547213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2876" y="1273987"/>
                        <a:ext cx="7145338" cy="408384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328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84330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84331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82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7510" name="Object 6"/>
          <p:cNvGraphicFramePr>
            <a:graphicFrameLocks noChangeAspect="1"/>
          </p:cNvGraphicFramePr>
          <p:nvPr/>
        </p:nvGraphicFramePr>
        <p:xfrm>
          <a:off x="1000101" y="854619"/>
          <a:ext cx="7510463" cy="42055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5856" name="Document" r:id="rId3" imgW="8147232" imgH="5491213" progId="Word.Document.8">
                  <p:embed/>
                </p:oleObj>
              </mc:Choice>
              <mc:Fallback>
                <p:oleObj name="Document" r:id="rId3" imgW="8147232" imgH="5491213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01" y="854619"/>
                        <a:ext cx="7510463" cy="420555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86376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8637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8637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23938" y="3714761"/>
          <a:ext cx="6900862" cy="69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5857" name="Document" r:id="rId6" imgW="7598611" imgH="920902" progId="Word.Document.8">
                  <p:embed/>
                </p:oleObj>
              </mc:Choice>
              <mc:Fallback>
                <p:oleObj name="Document" r:id="rId6" imgW="7598611" imgH="92090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3938" y="3714761"/>
                        <a:ext cx="6900862" cy="6905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77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5030" name="Object 6"/>
          <p:cNvGraphicFramePr>
            <a:graphicFrameLocks noChangeAspect="1"/>
          </p:cNvGraphicFramePr>
          <p:nvPr/>
        </p:nvGraphicFramePr>
        <p:xfrm>
          <a:off x="1000101" y="1039826"/>
          <a:ext cx="7497763" cy="39012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6841" name="Document" r:id="rId3" imgW="8921348" imgH="5557717" progId="Word.Document.8">
                  <p:embed/>
                </p:oleObj>
              </mc:Choice>
              <mc:Fallback>
                <p:oleObj name="Document" r:id="rId3" imgW="8921348" imgH="5557717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01" y="1039826"/>
                        <a:ext cx="7497763" cy="390128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8740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8740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8740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85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5030" name="Object 6"/>
          <p:cNvGraphicFramePr>
            <a:graphicFrameLocks noChangeAspect="1"/>
          </p:cNvGraphicFramePr>
          <p:nvPr/>
        </p:nvGraphicFramePr>
        <p:xfrm>
          <a:off x="1073151" y="927383"/>
          <a:ext cx="7497763" cy="4430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7865" name="Document" r:id="rId3" imgW="9057365" imgH="6406732" progId="Word.Document.8">
                  <p:embed/>
                </p:oleObj>
              </mc:Choice>
              <mc:Fallback>
                <p:oleObj name="Document" r:id="rId3" imgW="9057365" imgH="6406732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3151" y="927383"/>
                        <a:ext cx="7497763" cy="443044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8740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8740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8740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85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780521"/>
            <a:ext cx="7920038" cy="449924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三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定积分在物理中的应用</a:t>
            </a:r>
            <a:r>
              <a:rPr lang="zh-CN" altLang="zh-CN" dirty="0">
                <a:latin typeface="宋体" charset="-122"/>
              </a:rPr>
              <a:t>　</a:t>
            </a:r>
          </a:p>
        </p:txBody>
      </p:sp>
      <p:graphicFrame>
        <p:nvGraphicFramePr>
          <p:cNvPr id="280583" name="Object 7"/>
          <p:cNvGraphicFramePr>
            <a:graphicFrameLocks noChangeAspect="1"/>
          </p:cNvGraphicFramePr>
          <p:nvPr/>
        </p:nvGraphicFramePr>
        <p:xfrm>
          <a:off x="1054128" y="1522696"/>
          <a:ext cx="7375525" cy="40732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8889" name="Document" r:id="rId3" imgW="8372944" imgH="5535854" progId="Word.Document.8">
                  <p:embed/>
                </p:oleObj>
              </mc:Choice>
              <mc:Fallback>
                <p:oleObj name="Document" r:id="rId3" imgW="8372944" imgH="553585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4128" y="1522696"/>
                        <a:ext cx="7375525" cy="407326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8944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89451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89452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80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90474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90476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90477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1071538" y="1375842"/>
          <a:ext cx="7399338" cy="2672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9913" name="Document" r:id="rId4" imgW="8285827" imgH="3578487" progId="Word.Document.8">
                  <p:embed/>
                </p:oleObj>
              </mc:Choice>
              <mc:Fallback>
                <p:oleObj name="Document" r:id="rId4" imgW="8285827" imgH="3578487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1375842"/>
                        <a:ext cx="7399338" cy="267229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56007" name="Object 7"/>
          <p:cNvGraphicFramePr>
            <a:graphicFrameLocks noChangeAspect="1"/>
          </p:cNvGraphicFramePr>
          <p:nvPr/>
        </p:nvGraphicFramePr>
        <p:xfrm>
          <a:off x="1049366" y="1303097"/>
          <a:ext cx="7523163" cy="4947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0937" name="Document" r:id="rId3" imgW="8666946" imgH="7152279" progId="Word.Document.8">
                  <p:embed/>
                </p:oleObj>
              </mc:Choice>
              <mc:Fallback>
                <p:oleObj name="Document" r:id="rId3" imgW="8666946" imgH="715227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9366" y="1303097"/>
                        <a:ext cx="7523163" cy="49477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0474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90476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90477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6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" name="Object 9"/>
          <p:cNvGraphicFramePr>
            <a:graphicFrameLocks noChangeAspect="1"/>
          </p:cNvGraphicFramePr>
          <p:nvPr/>
        </p:nvGraphicFramePr>
        <p:xfrm>
          <a:off x="1142976" y="1297790"/>
          <a:ext cx="7304088" cy="2631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1961" name="Document" r:id="rId3" imgW="8822394" imgH="3812458" progId="Word.Document.8">
                  <p:embed/>
                </p:oleObj>
              </mc:Choice>
              <mc:Fallback>
                <p:oleObj name="Document" r:id="rId3" imgW="8822394" imgH="3812458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2976" y="1297790"/>
                        <a:ext cx="7304088" cy="263128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0474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90476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90477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0583" name="Object 7"/>
          <p:cNvGraphicFramePr>
            <a:graphicFrameLocks noChangeAspect="1"/>
          </p:cNvGraphicFramePr>
          <p:nvPr/>
        </p:nvGraphicFramePr>
        <p:xfrm>
          <a:off x="1054128" y="1369209"/>
          <a:ext cx="7375525" cy="40732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2985" name="Document" r:id="rId3" imgW="8372944" imgH="5535854" progId="Word.Document.8">
                  <p:embed/>
                </p:oleObj>
              </mc:Choice>
              <mc:Fallback>
                <p:oleObj name="Document" r:id="rId3" imgW="8372944" imgH="553585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4128" y="1369209"/>
                        <a:ext cx="7375525" cy="407326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8944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89451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89452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80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56007" name="Object 7"/>
          <p:cNvGraphicFramePr>
            <a:graphicFrameLocks noChangeAspect="1"/>
          </p:cNvGraphicFramePr>
          <p:nvPr/>
        </p:nvGraphicFramePr>
        <p:xfrm>
          <a:off x="1049366" y="1303097"/>
          <a:ext cx="7523163" cy="4947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4009" name="Document" r:id="rId3" imgW="8657230" imgH="7162013" progId="Word.Document.8">
                  <p:embed/>
                </p:oleObj>
              </mc:Choice>
              <mc:Fallback>
                <p:oleObj name="Document" r:id="rId3" imgW="8657230" imgH="716201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9366" y="1303097"/>
                        <a:ext cx="7523163" cy="494770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0474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90476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90477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6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9" name="同侧圆角矩形 9"/>
          <p:cNvSpPr>
            <a:spLocks noChangeArrowheads="1"/>
          </p:cNvSpPr>
          <p:nvPr/>
        </p:nvSpPr>
        <p:spPr bwMode="auto">
          <a:xfrm>
            <a:off x="3203574" y="193204"/>
            <a:ext cx="2484438" cy="394229"/>
          </a:xfrm>
          <a:custGeom>
            <a:avLst/>
            <a:gdLst>
              <a:gd name="T0" fmla="*/ 78847 w 2484611"/>
              <a:gd name="T1" fmla="*/ 0 h 473075"/>
              <a:gd name="T2" fmla="*/ 2405764 w 2484611"/>
              <a:gd name="T3" fmla="*/ 0 h 473075"/>
              <a:gd name="T4" fmla="*/ 2484611 w 2484611"/>
              <a:gd name="T5" fmla="*/ 78847 h 473075"/>
              <a:gd name="T6" fmla="*/ 2484611 w 2484611"/>
              <a:gd name="T7" fmla="*/ 473075 h 473075"/>
              <a:gd name="T8" fmla="*/ 2484611 w 2484611"/>
              <a:gd name="T9" fmla="*/ 473075 h 473075"/>
              <a:gd name="T10" fmla="*/ 0 w 2484611"/>
              <a:gd name="T11" fmla="*/ 473075 h 473075"/>
              <a:gd name="T12" fmla="*/ 0 w 2484611"/>
              <a:gd name="T13" fmla="*/ 473075 h 473075"/>
              <a:gd name="T14" fmla="*/ 0 w 2484611"/>
              <a:gd name="T15" fmla="*/ 78847 h 473075"/>
              <a:gd name="T16" fmla="*/ 78847 w 2484611"/>
              <a:gd name="T17" fmla="*/ 0 h 473075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611"/>
              <a:gd name="T28" fmla="*/ 0 h 473075"/>
              <a:gd name="T29" fmla="*/ 2484611 w 2484611"/>
              <a:gd name="T30" fmla="*/ 473075 h 473075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611" h="473075">
                <a:moveTo>
                  <a:pt x="78847" y="0"/>
                </a:moveTo>
                <a:lnTo>
                  <a:pt x="2405764" y="0"/>
                </a:lnTo>
                <a:cubicBezTo>
                  <a:pt x="2449310" y="0"/>
                  <a:pt x="2484611" y="35301"/>
                  <a:pt x="2484611" y="78847"/>
                </a:cubicBezTo>
                <a:lnTo>
                  <a:pt x="2484611" y="473075"/>
                </a:lnTo>
                <a:lnTo>
                  <a:pt x="0" y="473075"/>
                </a:lnTo>
                <a:lnTo>
                  <a:pt x="0" y="78847"/>
                </a:lnTo>
                <a:cubicBezTo>
                  <a:pt x="0" y="35301"/>
                  <a:pt x="35301" y="0"/>
                  <a:pt x="78847" y="0"/>
                </a:cubicBezTo>
                <a:close/>
              </a:path>
            </a:pathLst>
          </a:custGeom>
          <a:gradFill rotWithShape="0">
            <a:gsLst>
              <a:gs pos="0">
                <a:srgbClr val="498E3E"/>
              </a:gs>
              <a:gs pos="59000">
                <a:srgbClr val="9ECB2D"/>
              </a:gs>
              <a:gs pos="100000">
                <a:srgbClr val="4B7032"/>
              </a:gs>
            </a:gsLst>
            <a:lin ang="5400000"/>
          </a:gra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lnSpc>
                <a:spcPts val="2200"/>
              </a:lnSpc>
            </a:pPr>
            <a:r>
              <a:rPr lang="zh-CN" altLang="en-US" sz="2600" b="1" dirty="0" smtClean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真题再现</a:t>
            </a:r>
            <a:endParaRPr lang="en-US" altLang="zh-CN" sz="2600" b="1" dirty="0">
              <a:solidFill>
                <a:schemeClr val="bg1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9973167"/>
              </p:ext>
            </p:extLst>
          </p:nvPr>
        </p:nvGraphicFramePr>
        <p:xfrm>
          <a:off x="490820" y="655906"/>
          <a:ext cx="7909945" cy="18277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3902" name="Document" r:id="rId3" imgW="9017398" imgH="2071821" progId="Word.Document.8">
                  <p:embed/>
                </p:oleObj>
              </mc:Choice>
              <mc:Fallback>
                <p:oleObj name="Document" r:id="rId3" imgW="9017398" imgH="2071821" progId="Word.Document.8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820" y="655906"/>
                        <a:ext cx="7909945" cy="1827744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4048171"/>
              </p:ext>
            </p:extLst>
          </p:nvPr>
        </p:nvGraphicFramePr>
        <p:xfrm>
          <a:off x="4480905" y="1417378"/>
          <a:ext cx="35718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3903" name="Document" r:id="rId5" imgW="391164" imgH="395677" progId="Word.Document.8">
                  <p:embed/>
                </p:oleObj>
              </mc:Choice>
              <mc:Fallback>
                <p:oleObj name="Document" r:id="rId5" imgW="391164" imgH="395677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80905" y="1417378"/>
                        <a:ext cx="357188" cy="304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1257326"/>
              </p:ext>
            </p:extLst>
          </p:nvPr>
        </p:nvGraphicFramePr>
        <p:xfrm>
          <a:off x="229580" y="2583022"/>
          <a:ext cx="8502650" cy="2500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3904" name="Document" r:id="rId7" imgW="9891143" imgH="2896956" progId="Word.Document.8">
                  <p:embed/>
                </p:oleObj>
              </mc:Choice>
              <mc:Fallback>
                <p:oleObj name="Document" r:id="rId7" imgW="9891143" imgH="289695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9580" y="2583022"/>
                        <a:ext cx="8502650" cy="25003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43862" name="Picture 54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3865612"/>
            <a:ext cx="1619156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9" grpId="0" animBg="1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2437484"/>
              </p:ext>
            </p:extLst>
          </p:nvPr>
        </p:nvGraphicFramePr>
        <p:xfrm>
          <a:off x="827584" y="109014"/>
          <a:ext cx="7528103" cy="5310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9449" name="Document" r:id="rId3" imgW="8765592" imgH="6147541" progId="Word.Document.8">
                  <p:embed/>
                </p:oleObj>
              </mc:Choice>
              <mc:Fallback>
                <p:oleObj name="Document" r:id="rId3" imgW="8765592" imgH="6147541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109014"/>
                        <a:ext cx="7528103" cy="531097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116014" y="780521"/>
            <a:ext cx="7920037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zh-CN" altLang="en-US" sz="2400" b="1" dirty="0" smtClean="0"/>
              <a:t>误区警示　</a:t>
            </a:r>
            <a:r>
              <a:rPr lang="en-US" sz="2400" b="1" dirty="0" smtClean="0"/>
              <a:t>5.</a:t>
            </a:r>
            <a:r>
              <a:rPr lang="zh-CN" altLang="en-US" sz="2400" b="1" dirty="0" smtClean="0"/>
              <a:t>定积分求曲边形面积时的常见错误</a:t>
            </a:r>
            <a:endParaRPr lang="zh-CN" altLang="en-US" sz="2400" b="1" dirty="0"/>
          </a:p>
        </p:txBody>
      </p:sp>
      <p:graphicFrame>
        <p:nvGraphicFramePr>
          <p:cNvPr id="286727" name="Object 7"/>
          <p:cNvGraphicFramePr>
            <a:graphicFrameLocks noChangeAspect="1"/>
          </p:cNvGraphicFramePr>
          <p:nvPr/>
        </p:nvGraphicFramePr>
        <p:xfrm>
          <a:off x="1142976" y="1778016"/>
          <a:ext cx="7194550" cy="32821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5072" name="Document" r:id="rId3" imgW="8183591" imgH="4459428" progId="Word.Document.8">
                  <p:embed/>
                </p:oleObj>
              </mc:Choice>
              <mc:Fallback>
                <p:oleObj name="Document" r:id="rId3" imgW="8183591" imgH="4459428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2976" y="1778016"/>
                        <a:ext cx="7194550" cy="328215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0481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0"/>
            <a:ext cx="615951" cy="1740138"/>
            <a:chOff x="-3" y="2279"/>
            <a:chExt cx="388" cy="1070"/>
          </a:xfrm>
        </p:grpSpPr>
        <p:pic>
          <p:nvPicPr>
            <p:cNvPr id="204817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04818" name="内容占位符 2"/>
            <p:cNvSpPr>
              <a:spLocks/>
            </p:cNvSpPr>
            <p:nvPr/>
          </p:nvSpPr>
          <p:spPr bwMode="auto">
            <a:xfrm>
              <a:off x="43" y="2442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1023938" y="3714750"/>
          <a:ext cx="6900862" cy="69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5073" name="Document" r:id="rId6" imgW="7598611" imgH="920902" progId="Word.Document.8">
                  <p:embed/>
                </p:oleObj>
              </mc:Choice>
              <mc:Fallback>
                <p:oleObj name="Document" r:id="rId6" imgW="7598611" imgH="920902" progId="Word.Document.8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3938" y="3714750"/>
                        <a:ext cx="6900862" cy="6905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48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4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86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12" grpId="0" autoUpdateAnimBg="0"/>
    </p:bld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89800" name="Object 8"/>
          <p:cNvGraphicFramePr>
            <a:graphicFrameLocks noChangeAspect="1"/>
          </p:cNvGraphicFramePr>
          <p:nvPr/>
        </p:nvGraphicFramePr>
        <p:xfrm>
          <a:off x="1071539" y="833424"/>
          <a:ext cx="7375525" cy="52837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6057" name="Document" r:id="rId3" imgW="8262788" imgH="7075611" progId="Word.Document.8">
                  <p:embed/>
                </p:oleObj>
              </mc:Choice>
              <mc:Fallback>
                <p:oleObj name="Document" r:id="rId3" imgW="8262788" imgH="707561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9" y="833424"/>
                        <a:ext cx="7375525" cy="528372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83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1"/>
            <a:ext cx="615951" cy="1727128"/>
            <a:chOff x="-3" y="2279"/>
            <a:chExt cx="388" cy="1062"/>
          </a:xfrm>
        </p:grpSpPr>
        <p:pic>
          <p:nvPicPr>
            <p:cNvPr id="205837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05838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9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89800" name="Object 8"/>
          <p:cNvGraphicFramePr>
            <a:graphicFrameLocks noChangeAspect="1"/>
          </p:cNvGraphicFramePr>
          <p:nvPr/>
        </p:nvGraphicFramePr>
        <p:xfrm>
          <a:off x="1071539" y="773892"/>
          <a:ext cx="7375525" cy="52837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7081" name="Document" r:id="rId3" imgW="8262788" imgH="7075611" progId="Word.Document.8">
                  <p:embed/>
                </p:oleObj>
              </mc:Choice>
              <mc:Fallback>
                <p:oleObj name="Document" r:id="rId3" imgW="8262788" imgH="707561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9" y="773892"/>
                        <a:ext cx="7375525" cy="528372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83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1"/>
            <a:ext cx="615951" cy="1727128"/>
            <a:chOff x="-3" y="2279"/>
            <a:chExt cx="388" cy="1062"/>
          </a:xfrm>
        </p:grpSpPr>
        <p:pic>
          <p:nvPicPr>
            <p:cNvPr id="205837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05838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9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20583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1"/>
            <a:ext cx="615951" cy="1727128"/>
            <a:chOff x="-3" y="2279"/>
            <a:chExt cx="388" cy="1062"/>
          </a:xfrm>
        </p:grpSpPr>
        <p:pic>
          <p:nvPicPr>
            <p:cNvPr id="205837" name="Picture 4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205838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8"/>
          <p:cNvGraphicFramePr>
            <a:graphicFrameLocks noChangeAspect="1"/>
          </p:cNvGraphicFramePr>
          <p:nvPr/>
        </p:nvGraphicFramePr>
        <p:xfrm>
          <a:off x="1214414" y="1369208"/>
          <a:ext cx="7034212" cy="34025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8105" name="Document" r:id="rId4" imgW="8121313" imgH="4692714" progId="Word.Document.8">
                  <p:embed/>
                </p:oleObj>
              </mc:Choice>
              <mc:Fallback>
                <p:oleObj name="Document" r:id="rId4" imgW="8121313" imgH="4692714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4" y="1369208"/>
                        <a:ext cx="7034212" cy="340254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219201" y="1012039"/>
          <a:ext cx="7096125" cy="297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9168" name="Document" r:id="rId3" imgW="8316426" imgH="4165301" progId="Word.Document.8">
                  <p:embed/>
                </p:oleObj>
              </mc:Choice>
              <mc:Fallback>
                <p:oleObj name="Document" r:id="rId3" imgW="8316426" imgH="4165301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1" y="1012039"/>
                        <a:ext cx="7096125" cy="29765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0936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-4763" y="3616941"/>
            <a:ext cx="615951" cy="1727128"/>
            <a:chOff x="-3" y="2279"/>
            <a:chExt cx="388" cy="1062"/>
          </a:xfrm>
        </p:grpSpPr>
        <p:pic>
          <p:nvPicPr>
            <p:cNvPr id="380938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0939" name="内容占位符 2"/>
            <p:cNvSpPr>
              <a:spLocks/>
            </p:cNvSpPr>
            <p:nvPr/>
          </p:nvSpPr>
          <p:spPr bwMode="auto">
            <a:xfrm>
              <a:off x="43" y="2434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01063" name="Object 3"/>
          <p:cNvGraphicFramePr>
            <a:graphicFrameLocks noChangeAspect="1"/>
          </p:cNvGraphicFramePr>
          <p:nvPr/>
        </p:nvGraphicFramePr>
        <p:xfrm>
          <a:off x="1209700" y="2381247"/>
          <a:ext cx="6791325" cy="874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9169" name="Document" r:id="rId6" imgW="7608331" imgH="1170028" progId="Word.Document.8">
                  <p:embed/>
                </p:oleObj>
              </mc:Choice>
              <mc:Fallback>
                <p:oleObj name="Document" r:id="rId6" imgW="7608331" imgH="1170028" progId="Word.Document.8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09700" y="2381247"/>
                        <a:ext cx="6791325" cy="87444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0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194567" name="Object 7"/>
          <p:cNvGraphicFramePr>
            <a:graphicFrameLocks noChangeAspect="1"/>
          </p:cNvGraphicFramePr>
          <p:nvPr/>
        </p:nvGraphicFramePr>
        <p:xfrm>
          <a:off x="1071539" y="882410"/>
          <a:ext cx="7377113" cy="5487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0153" name="Document" r:id="rId3" imgW="8915590" imgH="7958394" progId="Word.Document.8">
                  <p:embed/>
                </p:oleObj>
              </mc:Choice>
              <mc:Fallback>
                <p:oleObj name="Document" r:id="rId3" imgW="8915590" imgH="795839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9" y="882410"/>
                        <a:ext cx="7377113" cy="548745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1961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0" y="3646049"/>
            <a:ext cx="615951" cy="1697855"/>
            <a:chOff x="-3" y="2279"/>
            <a:chExt cx="388" cy="1044"/>
          </a:xfrm>
        </p:grpSpPr>
        <p:pic>
          <p:nvPicPr>
            <p:cNvPr id="381963" name="Picture 4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2279"/>
              <a:ext cx="388" cy="887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381964" name="内容占位符 2"/>
            <p:cNvSpPr>
              <a:spLocks/>
            </p:cNvSpPr>
            <p:nvPr/>
          </p:nvSpPr>
          <p:spPr bwMode="auto">
            <a:xfrm>
              <a:off x="43" y="2416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学科能力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421897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00113" y="780521"/>
            <a:ext cx="7810500" cy="517261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教师备用例题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928688" y="1480369"/>
          <a:ext cx="7656512" cy="5008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1177" name="Document" r:id="rId3" imgW="9558613" imgH="7475302" progId="Word.Document.8">
                  <p:embed/>
                </p:oleObj>
              </mc:Choice>
              <mc:Fallback>
                <p:oleObj name="Document" r:id="rId3" imgW="9558613" imgH="7475302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88" y="1480369"/>
                        <a:ext cx="7656512" cy="50085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939828" y="854623"/>
          <a:ext cx="7632700" cy="4622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201" name="Document" r:id="rId3" imgW="9089750" imgH="6584827" progId="Word.Document.8">
                  <p:embed/>
                </p:oleObj>
              </mc:Choice>
              <mc:Fallback>
                <p:oleObj name="Document" r:id="rId3" imgW="9089750" imgH="6584827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28" y="854623"/>
                        <a:ext cx="7632700" cy="46222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207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/>
        </p:nvGraphicFramePr>
        <p:xfrm>
          <a:off x="1071539" y="953838"/>
          <a:ext cx="7364413" cy="4165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3225" name="Document" r:id="rId3" imgW="8761582" imgH="5933014" progId="Word.Document.8">
                  <p:embed/>
                </p:oleObj>
              </mc:Choice>
              <mc:Fallback>
                <p:oleObj name="Document" r:id="rId3" imgW="8761582" imgH="5933014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9" y="953838"/>
                        <a:ext cx="7364413" cy="416586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1897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15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定积分与微积分基本定理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0607084"/>
              </p:ext>
            </p:extLst>
          </p:nvPr>
        </p:nvGraphicFramePr>
        <p:xfrm>
          <a:off x="413408" y="265212"/>
          <a:ext cx="8297205" cy="20648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524" name="Document" r:id="rId3" imgW="8521722" imgH="2109916" progId="Word.Document.8">
                  <p:embed/>
                </p:oleObj>
              </mc:Choice>
              <mc:Fallback>
                <p:oleObj name="Document" r:id="rId3" imgW="8521722" imgH="2109916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3408" y="265212"/>
                        <a:ext cx="8297205" cy="2064891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4338623"/>
              </p:ext>
            </p:extLst>
          </p:nvPr>
        </p:nvGraphicFramePr>
        <p:xfrm>
          <a:off x="8189119" y="265212"/>
          <a:ext cx="315913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525" name="Document" r:id="rId5" imgW="343477" imgH="426583" progId="Word.Document.8">
                  <p:embed/>
                </p:oleObj>
              </mc:Choice>
              <mc:Fallback>
                <p:oleObj name="Document" r:id="rId5" imgW="343477" imgH="426583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89119" y="265212"/>
                        <a:ext cx="315913" cy="393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4992609"/>
              </p:ext>
            </p:extLst>
          </p:nvPr>
        </p:nvGraphicFramePr>
        <p:xfrm>
          <a:off x="539552" y="2425452"/>
          <a:ext cx="7191375" cy="186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526" name="Document" r:id="rId7" imgW="8449932" imgH="2178557" progId="Word.Document.8">
                  <p:embed/>
                </p:oleObj>
              </mc:Choice>
              <mc:Fallback>
                <p:oleObj name="Document" r:id="rId7" imgW="8449932" imgH="217855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2425452"/>
                        <a:ext cx="7191375" cy="18621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6674255"/>
              </p:ext>
            </p:extLst>
          </p:nvPr>
        </p:nvGraphicFramePr>
        <p:xfrm>
          <a:off x="418782" y="141036"/>
          <a:ext cx="8410575" cy="147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533" name="Document" r:id="rId3" imgW="7758728" imgH="1353782" progId="Word.Document.8">
                  <p:embed/>
                </p:oleObj>
              </mc:Choice>
              <mc:Fallback>
                <p:oleObj name="Document" r:id="rId3" imgW="7758728" imgH="1353782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8782" y="141036"/>
                        <a:ext cx="8410575" cy="147955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6023686"/>
              </p:ext>
            </p:extLst>
          </p:nvPr>
        </p:nvGraphicFramePr>
        <p:xfrm>
          <a:off x="424650" y="1489348"/>
          <a:ext cx="7920880" cy="413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534" name="Document" r:id="rId5" imgW="8921437" imgH="4970934" progId="Word.Document.8">
                  <p:embed/>
                </p:oleObj>
              </mc:Choice>
              <mc:Fallback>
                <p:oleObj name="Document" r:id="rId5" imgW="8921437" imgH="4970934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4650" y="1489348"/>
                        <a:ext cx="7920880" cy="413067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1745716"/>
              </p:ext>
            </p:extLst>
          </p:nvPr>
        </p:nvGraphicFramePr>
        <p:xfrm>
          <a:off x="611560" y="265212"/>
          <a:ext cx="8072982" cy="4608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4569" name="Document" r:id="rId3" imgW="8921437" imgH="4672289" progId="Word.Document.8">
                  <p:embed/>
                </p:oleObj>
              </mc:Choice>
              <mc:Fallback>
                <p:oleObj name="Document" r:id="rId3" imgW="8921437" imgH="467228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265212"/>
                        <a:ext cx="8072982" cy="460851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737241"/>
              </p:ext>
            </p:extLst>
          </p:nvPr>
        </p:nvGraphicFramePr>
        <p:xfrm>
          <a:off x="683568" y="-166836"/>
          <a:ext cx="7610359" cy="21421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5605" name="Document" r:id="rId3" imgW="6999703" imgH="1977664" progId="Word.Document.8">
                  <p:embed/>
                </p:oleObj>
              </mc:Choice>
              <mc:Fallback>
                <p:oleObj name="Document" r:id="rId3" imgW="6999703" imgH="1977664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-166836"/>
                        <a:ext cx="7610359" cy="214211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621428"/>
              </p:ext>
            </p:extLst>
          </p:nvPr>
        </p:nvGraphicFramePr>
        <p:xfrm>
          <a:off x="683568" y="1777380"/>
          <a:ext cx="8055273" cy="40434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5606" name="Document" r:id="rId5" imgW="10928310" imgH="5489877" progId="Word.Document.8">
                  <p:embed/>
                </p:oleObj>
              </mc:Choice>
              <mc:Fallback>
                <p:oleObj name="Document" r:id="rId5" imgW="10928310" imgH="548987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1777380"/>
                        <a:ext cx="8055273" cy="404346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796685"/>
              </p:ext>
            </p:extLst>
          </p:nvPr>
        </p:nvGraphicFramePr>
        <p:xfrm>
          <a:off x="827584" y="265212"/>
          <a:ext cx="7359650" cy="5294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641" name="Document" r:id="rId3" imgW="8921437" imgH="6369997" progId="Word.Document.8">
                  <p:embed/>
                </p:oleObj>
              </mc:Choice>
              <mc:Fallback>
                <p:oleObj name="Document" r:id="rId3" imgW="8921437" imgH="636999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65212"/>
                        <a:ext cx="7359650" cy="52943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458994"/>
              </p:ext>
            </p:extLst>
          </p:nvPr>
        </p:nvGraphicFramePr>
        <p:xfrm>
          <a:off x="467544" y="121196"/>
          <a:ext cx="8508696" cy="21480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424" name="Document" r:id="rId3" imgW="9017398" imgH="2373340" progId="Word.Document.8">
                  <p:embed/>
                </p:oleObj>
              </mc:Choice>
              <mc:Fallback>
                <p:oleObj name="Document" r:id="rId3" imgW="9017398" imgH="237334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121196"/>
                        <a:ext cx="8508696" cy="2148011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4459026"/>
              </p:ext>
            </p:extLst>
          </p:nvPr>
        </p:nvGraphicFramePr>
        <p:xfrm>
          <a:off x="323528" y="2245209"/>
          <a:ext cx="8320604" cy="29885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425" name="Document" r:id="rId5" imgW="10508392" imgH="3772763" progId="Word.Document.8">
                  <p:embed/>
                </p:oleObj>
              </mc:Choice>
              <mc:Fallback>
                <p:oleObj name="Document" r:id="rId5" imgW="10508392" imgH="377276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528" y="2245209"/>
                        <a:ext cx="8320604" cy="298855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20701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6286671"/>
              </p:ext>
            </p:extLst>
          </p:nvPr>
        </p:nvGraphicFramePr>
        <p:xfrm>
          <a:off x="611560" y="337220"/>
          <a:ext cx="8209212" cy="49734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665" name="Document" r:id="rId3" imgW="10565752" imgH="6390841" progId="Word.Document.8">
                  <p:embed/>
                </p:oleObj>
              </mc:Choice>
              <mc:Fallback>
                <p:oleObj name="Document" r:id="rId3" imgW="10565752" imgH="639084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337220"/>
                        <a:ext cx="8209212" cy="4973414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7818976"/>
              </p:ext>
            </p:extLst>
          </p:nvPr>
        </p:nvGraphicFramePr>
        <p:xfrm>
          <a:off x="539552" y="409228"/>
          <a:ext cx="8453646" cy="33843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0713" name="Document" r:id="rId3" imgW="9032549" imgH="3596308" progId="Word.Document.8">
                  <p:embed/>
                </p:oleObj>
              </mc:Choice>
              <mc:Fallback>
                <p:oleObj name="Document" r:id="rId3" imgW="9032549" imgH="3596308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409228"/>
                        <a:ext cx="8453646" cy="338437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9727930"/>
              </p:ext>
            </p:extLst>
          </p:nvPr>
        </p:nvGraphicFramePr>
        <p:xfrm>
          <a:off x="505333" y="1"/>
          <a:ext cx="7488832" cy="17053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1750" name="Document" r:id="rId3" imgW="6668170" imgH="1797256" progId="Word.Document.8">
                  <p:embed/>
                </p:oleObj>
              </mc:Choice>
              <mc:Fallback>
                <p:oleObj name="Document" r:id="rId3" imgW="6668170" imgH="1797256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5333" y="1"/>
                        <a:ext cx="7488832" cy="170537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7916392"/>
              </p:ext>
            </p:extLst>
          </p:nvPr>
        </p:nvGraphicFramePr>
        <p:xfrm>
          <a:off x="486488" y="1685337"/>
          <a:ext cx="8387147" cy="3814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1751" name="Document" r:id="rId5" imgW="11284734" imgH="5355829" progId="Word.Document.8">
                  <p:embed/>
                </p:oleObj>
              </mc:Choice>
              <mc:Fallback>
                <p:oleObj name="Document" r:id="rId5" imgW="11284734" imgH="535582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6488" y="1685337"/>
                        <a:ext cx="8387147" cy="381476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0647644"/>
              </p:ext>
            </p:extLst>
          </p:nvPr>
        </p:nvGraphicFramePr>
        <p:xfrm>
          <a:off x="467544" y="409228"/>
          <a:ext cx="8477253" cy="3312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5897" name="Document" r:id="rId3" imgW="9868776" imgH="3840327" progId="Word.Document.8">
                  <p:embed/>
                </p:oleObj>
              </mc:Choice>
              <mc:Fallback>
                <p:oleObj name="Document" r:id="rId3" imgW="9868776" imgH="384032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409228"/>
                        <a:ext cx="8477253" cy="331236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8197682"/>
              </p:ext>
            </p:extLst>
          </p:nvPr>
        </p:nvGraphicFramePr>
        <p:xfrm>
          <a:off x="539552" y="481236"/>
          <a:ext cx="8316925" cy="47525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3786" name="Document" r:id="rId3" imgW="8346035" imgH="4746681" progId="Word.Document.8">
                  <p:embed/>
                </p:oleObj>
              </mc:Choice>
              <mc:Fallback>
                <p:oleObj name="Document" r:id="rId3" imgW="8346035" imgH="4746681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481236"/>
                        <a:ext cx="8316925" cy="475252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582866"/>
              </p:ext>
            </p:extLst>
          </p:nvPr>
        </p:nvGraphicFramePr>
        <p:xfrm>
          <a:off x="611560" y="193204"/>
          <a:ext cx="7551737" cy="51845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4810" name="Document" r:id="rId3" imgW="7212186" imgH="6724345" progId="Word.Document.8">
                  <p:embed/>
                </p:oleObj>
              </mc:Choice>
              <mc:Fallback>
                <p:oleObj name="Document" r:id="rId3" imgW="7212186" imgH="6724345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193204"/>
                        <a:ext cx="7551737" cy="518457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2087834"/>
              </p:ext>
            </p:extLst>
          </p:nvPr>
        </p:nvGraphicFramePr>
        <p:xfrm>
          <a:off x="539552" y="265212"/>
          <a:ext cx="7441581" cy="5112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5834" name="Document" r:id="rId3" imgW="6734909" imgH="4746681" progId="Word.Document.8">
                  <p:embed/>
                </p:oleObj>
              </mc:Choice>
              <mc:Fallback>
                <p:oleObj name="Document" r:id="rId3" imgW="6734909" imgH="4746681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265212"/>
                        <a:ext cx="7441581" cy="511256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5124848"/>
              </p:ext>
            </p:extLst>
          </p:nvPr>
        </p:nvGraphicFramePr>
        <p:xfrm>
          <a:off x="539552" y="553244"/>
          <a:ext cx="7834312" cy="2732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6858" name="Document" r:id="rId3" imgW="7395449" imgH="3560011" progId="Word.Document.8">
                  <p:embed/>
                </p:oleObj>
              </mc:Choice>
              <mc:Fallback>
                <p:oleObj name="Document" r:id="rId3" imgW="7395449" imgH="356001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553244"/>
                        <a:ext cx="7834312" cy="27320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4379267"/>
              </p:ext>
            </p:extLst>
          </p:nvPr>
        </p:nvGraphicFramePr>
        <p:xfrm>
          <a:off x="611560" y="18018"/>
          <a:ext cx="7981950" cy="559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882" name="Document" r:id="rId3" imgW="9653767" imgH="6737283" progId="Word.Document.8">
                  <p:embed/>
                </p:oleObj>
              </mc:Choice>
              <mc:Fallback>
                <p:oleObj name="Document" r:id="rId3" imgW="9653767" imgH="6737283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18018"/>
                        <a:ext cx="7981950" cy="5599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8885306"/>
              </p:ext>
            </p:extLst>
          </p:nvPr>
        </p:nvGraphicFramePr>
        <p:xfrm>
          <a:off x="539552" y="337220"/>
          <a:ext cx="7704856" cy="48350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906" name="Document" r:id="rId3" imgW="8584854" imgH="7328102" progId="Word.Document.8">
                  <p:embed/>
                </p:oleObj>
              </mc:Choice>
              <mc:Fallback>
                <p:oleObj name="Document" r:id="rId3" imgW="8584854" imgH="7328102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337220"/>
                        <a:ext cx="7704856" cy="483507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0231035"/>
              </p:ext>
            </p:extLst>
          </p:nvPr>
        </p:nvGraphicFramePr>
        <p:xfrm>
          <a:off x="539552" y="337220"/>
          <a:ext cx="8223132" cy="4968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9930" name="Document" r:id="rId3" imgW="8850008" imgH="6131010" progId="Word.Document.8">
                  <p:embed/>
                </p:oleObj>
              </mc:Choice>
              <mc:Fallback>
                <p:oleObj name="Document" r:id="rId3" imgW="8850008" imgH="613101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337220"/>
                        <a:ext cx="8223132" cy="496855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9269615"/>
              </p:ext>
            </p:extLst>
          </p:nvPr>
        </p:nvGraphicFramePr>
        <p:xfrm>
          <a:off x="755576" y="409228"/>
          <a:ext cx="7953256" cy="5011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0954" name="Document" r:id="rId3" imgW="8706428" imgH="5460408" progId="Word.Document.8">
                  <p:embed/>
                </p:oleObj>
              </mc:Choice>
              <mc:Fallback>
                <p:oleObj name="Document" r:id="rId3" imgW="8706428" imgH="5460408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576" y="409228"/>
                        <a:ext cx="7953256" cy="501176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3870064"/>
              </p:ext>
            </p:extLst>
          </p:nvPr>
        </p:nvGraphicFramePr>
        <p:xfrm>
          <a:off x="467544" y="265212"/>
          <a:ext cx="8534400" cy="500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1978" name="Document" r:id="rId3" imgW="10192733" imgH="6724345" progId="Word.Document.8">
                  <p:embed/>
                </p:oleObj>
              </mc:Choice>
              <mc:Fallback>
                <p:oleObj name="Document" r:id="rId3" imgW="10192733" imgH="6724345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265212"/>
                        <a:ext cx="8534400" cy="50006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5853130"/>
              </p:ext>
            </p:extLst>
          </p:nvPr>
        </p:nvGraphicFramePr>
        <p:xfrm>
          <a:off x="539552" y="337220"/>
          <a:ext cx="7292975" cy="4538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3002" name="Document" r:id="rId3" imgW="8687308" imgH="5383501" progId="Word.Document.8">
                  <p:embed/>
                </p:oleObj>
              </mc:Choice>
              <mc:Fallback>
                <p:oleObj name="Document" r:id="rId3" imgW="8687308" imgH="5383501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337220"/>
                        <a:ext cx="7292975" cy="45386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235805"/>
              </p:ext>
            </p:extLst>
          </p:nvPr>
        </p:nvGraphicFramePr>
        <p:xfrm>
          <a:off x="611560" y="265212"/>
          <a:ext cx="8234698" cy="19467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1404" name="Document" r:id="rId3" imgW="9017398" imgH="2120697" progId="Word.Document.8">
                  <p:embed/>
                </p:oleObj>
              </mc:Choice>
              <mc:Fallback>
                <p:oleObj name="Document" r:id="rId3" imgW="9017398" imgH="212069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265212"/>
                        <a:ext cx="8234698" cy="1946721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7761763"/>
              </p:ext>
            </p:extLst>
          </p:nvPr>
        </p:nvGraphicFramePr>
        <p:xfrm>
          <a:off x="755576" y="2211933"/>
          <a:ext cx="7474223" cy="32007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1405" name="Document" r:id="rId5" imgW="6397605" imgH="2769017" progId="Word.Document.8">
                  <p:embed/>
                </p:oleObj>
              </mc:Choice>
              <mc:Fallback>
                <p:oleObj name="Document" r:id="rId5" imgW="6397605" imgH="2769017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576" y="2211933"/>
                        <a:ext cx="7474223" cy="320075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269744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671618"/>
              </p:ext>
            </p:extLst>
          </p:nvPr>
        </p:nvGraphicFramePr>
        <p:xfrm>
          <a:off x="467544" y="179036"/>
          <a:ext cx="8184321" cy="1584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4037" name="Document" r:id="rId3" imgW="8521722" imgH="1640566" progId="Word.Document.8">
                  <p:embed/>
                </p:oleObj>
              </mc:Choice>
              <mc:Fallback>
                <p:oleObj name="Document" r:id="rId3" imgW="8521722" imgH="1640566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179036"/>
                        <a:ext cx="8184321" cy="158417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4974872"/>
              </p:ext>
            </p:extLst>
          </p:nvPr>
        </p:nvGraphicFramePr>
        <p:xfrm>
          <a:off x="827584" y="1763212"/>
          <a:ext cx="6641232" cy="39418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4038" name="Document" r:id="rId5" imgW="7581959" imgH="5537675" progId="Word.Document.8">
                  <p:embed/>
                </p:oleObj>
              </mc:Choice>
              <mc:Fallback>
                <p:oleObj name="Document" r:id="rId5" imgW="7581959" imgH="553767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1763212"/>
                        <a:ext cx="6641232" cy="394185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6007346"/>
              </p:ext>
            </p:extLst>
          </p:nvPr>
        </p:nvGraphicFramePr>
        <p:xfrm>
          <a:off x="683568" y="121196"/>
          <a:ext cx="7784281" cy="57067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6073" name="Document" r:id="rId3" imgW="8449932" imgH="6167307" progId="Word.Document.8">
                  <p:embed/>
                </p:oleObj>
              </mc:Choice>
              <mc:Fallback>
                <p:oleObj name="Document" r:id="rId3" imgW="8449932" imgH="616730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121196"/>
                        <a:ext cx="7784281" cy="570675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7391362"/>
              </p:ext>
            </p:extLst>
          </p:nvPr>
        </p:nvGraphicFramePr>
        <p:xfrm>
          <a:off x="647831" y="409228"/>
          <a:ext cx="8093138" cy="4166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7097" name="Document" r:id="rId3" imgW="8449932" imgH="4331239" progId="Word.Document.8">
                  <p:embed/>
                </p:oleObj>
              </mc:Choice>
              <mc:Fallback>
                <p:oleObj name="Document" r:id="rId3" imgW="8449932" imgH="433123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831" y="409228"/>
                        <a:ext cx="8093138" cy="4166269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09680" y="952487"/>
          <a:ext cx="7705725" cy="431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121" name="Document" r:id="rId3" imgW="8375824" imgH="5621536" progId="Word.Document.8">
                  <p:embed/>
                </p:oleObj>
              </mc:Choice>
              <mc:Fallback>
                <p:oleObj name="Document" r:id="rId3" imgW="8375824" imgH="5621536" progId="Word.Document.8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9680" y="952487"/>
                        <a:ext cx="7705725" cy="4318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458" name="Rectangle 34"/>
          <p:cNvSpPr>
            <a:spLocks noChangeArrowheads="1"/>
          </p:cNvSpPr>
          <p:nvPr/>
        </p:nvSpPr>
        <p:spPr bwMode="auto">
          <a:xfrm>
            <a:off x="3557589" y="759354"/>
            <a:ext cx="29530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知识聚焦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endParaRPr lang="zh-CN" altLang="en-US" sz="2400" b="1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03473" name="Rectangle 49"/>
          <p:cNvSpPr>
            <a:spLocks noChangeArrowheads="1"/>
          </p:cNvSpPr>
          <p:nvPr/>
        </p:nvSpPr>
        <p:spPr bwMode="auto">
          <a:xfrm>
            <a:off x="5286380" y="1869227"/>
            <a:ext cx="150019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递增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3477" name="Rectangle 53"/>
          <p:cNvSpPr>
            <a:spLocks noChangeArrowheads="1"/>
          </p:cNvSpPr>
          <p:nvPr/>
        </p:nvSpPr>
        <p:spPr bwMode="auto">
          <a:xfrm>
            <a:off x="5357819" y="2464543"/>
            <a:ext cx="69762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递减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53"/>
          <p:cNvSpPr>
            <a:spLocks noChangeArrowheads="1"/>
          </p:cNvSpPr>
          <p:nvPr/>
        </p:nvSpPr>
        <p:spPr bwMode="auto">
          <a:xfrm>
            <a:off x="5072066" y="3155158"/>
            <a:ext cx="64294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000" dirty="0" smtClean="0"/>
              <a:t>≥0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Rectangle 53"/>
          <p:cNvSpPr>
            <a:spLocks noChangeArrowheads="1"/>
          </p:cNvSpPr>
          <p:nvPr/>
        </p:nvSpPr>
        <p:spPr bwMode="auto">
          <a:xfrm>
            <a:off x="5000628" y="3929070"/>
            <a:ext cx="128588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000" dirty="0" smtClean="0"/>
              <a:t>≤0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Rectangle 53"/>
          <p:cNvSpPr>
            <a:spLocks noChangeArrowheads="1"/>
          </p:cNvSpPr>
          <p:nvPr/>
        </p:nvSpPr>
        <p:spPr bwMode="auto">
          <a:xfrm>
            <a:off x="2928926" y="4702982"/>
            <a:ext cx="128588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rgbClr val="990033"/>
                </a:solidFill>
                <a:latin typeface="Times New Roman" pitchFamily="18" charset="0"/>
                <a:cs typeface="Times New Roman" pitchFamily="18" charset="0"/>
              </a:rPr>
              <a:t>充分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3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3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3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34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34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  <p:bldP spid="103473" grpId="0"/>
      <p:bldP spid="103477" grpId="0"/>
      <p:bldP spid="12" grpId="0"/>
      <p:bldP spid="13" grpId="0"/>
      <p:bldP spid="1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785786" y="714360"/>
          <a:ext cx="7704138" cy="5040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9145" name="Document" r:id="rId3" imgW="8505059" imgH="6654041" progId="Word.Document.8">
                  <p:embed/>
                </p:oleObj>
              </mc:Choice>
              <mc:Fallback>
                <p:oleObj name="Document" r:id="rId3" imgW="8505059" imgH="665404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5786" y="714360"/>
                        <a:ext cx="7704138" cy="50403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473" name="Rectangle 49"/>
          <p:cNvSpPr>
            <a:spLocks noChangeArrowheads="1"/>
          </p:cNvSpPr>
          <p:nvPr/>
        </p:nvSpPr>
        <p:spPr bwMode="auto">
          <a:xfrm>
            <a:off x="5572132" y="1273910"/>
            <a:ext cx="150019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000" i="1" dirty="0" smtClean="0"/>
              <a:t>f</a:t>
            </a:r>
            <a:r>
              <a:rPr lang="en-US" sz="2000" dirty="0" smtClean="0"/>
              <a:t>(</a:t>
            </a:r>
            <a:r>
              <a:rPr lang="en-US" sz="2000" i="1" dirty="0" smtClean="0"/>
              <a:t>x</a:t>
            </a:r>
            <a:r>
              <a:rPr lang="en-US" sz="2000" dirty="0" smtClean="0"/>
              <a:t>)&lt;</a:t>
            </a:r>
            <a:r>
              <a:rPr lang="en-US" sz="2000" i="1" dirty="0" smtClean="0"/>
              <a:t>f</a:t>
            </a:r>
            <a:r>
              <a:rPr lang="en-US" sz="2000" dirty="0" smtClean="0"/>
              <a:t>(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)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3477" name="Rectangle 53"/>
          <p:cNvSpPr>
            <a:spLocks noChangeArrowheads="1"/>
          </p:cNvSpPr>
          <p:nvPr/>
        </p:nvSpPr>
        <p:spPr bwMode="auto">
          <a:xfrm>
            <a:off x="5551736" y="2464543"/>
            <a:ext cx="10919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 i="1" dirty="0" smtClean="0"/>
              <a:t>f</a:t>
            </a:r>
            <a:r>
              <a:rPr lang="en-US" sz="2000" dirty="0" smtClean="0"/>
              <a:t>(</a:t>
            </a:r>
            <a:r>
              <a:rPr lang="en-US" sz="2000" i="1" dirty="0" smtClean="0"/>
              <a:t>x</a:t>
            </a:r>
            <a:r>
              <a:rPr lang="en-US" sz="2000" dirty="0" smtClean="0"/>
              <a:t>)&gt;</a:t>
            </a:r>
            <a:r>
              <a:rPr lang="en-US" sz="2000" i="1" dirty="0" smtClean="0"/>
              <a:t>f</a:t>
            </a:r>
            <a:r>
              <a:rPr lang="en-US" sz="2000" dirty="0" smtClean="0"/>
              <a:t>(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)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53"/>
          <p:cNvSpPr>
            <a:spLocks noChangeArrowheads="1"/>
          </p:cNvSpPr>
          <p:nvPr/>
        </p:nvSpPr>
        <p:spPr bwMode="auto">
          <a:xfrm>
            <a:off x="5929322" y="3631412"/>
            <a:ext cx="135732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000" i="1" dirty="0" smtClean="0"/>
              <a:t>f</a:t>
            </a:r>
            <a:r>
              <a:rPr lang="en-US" sz="2000" dirty="0" smtClean="0"/>
              <a:t>′(</a:t>
            </a:r>
            <a:r>
              <a:rPr lang="en-US" sz="2000" i="1" dirty="0" smtClean="0"/>
              <a:t>x</a:t>
            </a:r>
            <a:r>
              <a:rPr lang="en-US" sz="2000" dirty="0" smtClean="0"/>
              <a:t>)&gt;0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Rectangle 53"/>
          <p:cNvSpPr>
            <a:spLocks noChangeArrowheads="1"/>
          </p:cNvSpPr>
          <p:nvPr/>
        </p:nvSpPr>
        <p:spPr bwMode="auto">
          <a:xfrm>
            <a:off x="3714744" y="3893303"/>
            <a:ext cx="128588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000" i="1" dirty="0" smtClean="0"/>
              <a:t>f</a:t>
            </a:r>
            <a:r>
              <a:rPr lang="en-US" sz="2000" dirty="0" smtClean="0"/>
              <a:t>′(</a:t>
            </a:r>
            <a:r>
              <a:rPr lang="en-US" sz="2000" i="1" dirty="0" smtClean="0"/>
              <a:t>x</a:t>
            </a:r>
            <a:r>
              <a:rPr lang="en-US" sz="2000" dirty="0" smtClean="0"/>
              <a:t>)&lt;0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Rectangle 53"/>
          <p:cNvSpPr>
            <a:spLocks noChangeArrowheads="1"/>
          </p:cNvSpPr>
          <p:nvPr/>
        </p:nvSpPr>
        <p:spPr bwMode="auto">
          <a:xfrm>
            <a:off x="5929322" y="4583918"/>
            <a:ext cx="128588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000" i="1" dirty="0" smtClean="0"/>
              <a:t>f</a:t>
            </a:r>
            <a:r>
              <a:rPr lang="en-US" sz="2000" dirty="0" smtClean="0"/>
              <a:t>′(</a:t>
            </a:r>
            <a:r>
              <a:rPr lang="en-US" sz="2000" i="1" dirty="0" smtClean="0"/>
              <a:t>x</a:t>
            </a:r>
            <a:r>
              <a:rPr lang="en-US" sz="2000" dirty="0" smtClean="0"/>
              <a:t>)&lt;0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Rectangle 53"/>
          <p:cNvSpPr>
            <a:spLocks noChangeArrowheads="1"/>
          </p:cNvSpPr>
          <p:nvPr/>
        </p:nvSpPr>
        <p:spPr bwMode="auto">
          <a:xfrm>
            <a:off x="3714744" y="4881577"/>
            <a:ext cx="135732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2000" i="1" dirty="0" smtClean="0"/>
              <a:t>f</a:t>
            </a:r>
            <a:r>
              <a:rPr lang="en-US" sz="2000" dirty="0" smtClean="0"/>
              <a:t>′(</a:t>
            </a:r>
            <a:r>
              <a:rPr lang="en-US" sz="2000" i="1" dirty="0" smtClean="0"/>
              <a:t>x</a:t>
            </a:r>
            <a:r>
              <a:rPr lang="en-US" sz="2000" dirty="0" smtClean="0"/>
              <a:t>)&gt;0</a:t>
            </a:r>
            <a:endParaRPr lang="zh-CN" altLang="en-US" sz="2000" dirty="0">
              <a:solidFill>
                <a:srgbClr val="990033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3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3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34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34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  <p:bldP spid="103473" grpId="0"/>
      <p:bldP spid="103477" grpId="0"/>
      <p:bldP spid="12" grpId="0"/>
      <p:bldP spid="13" grpId="0"/>
      <p:bldP spid="15" grpId="0"/>
      <p:bldP spid="1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37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103450" name="Object 26"/>
          <p:cNvGraphicFramePr>
            <a:graphicFrameLocks noChangeAspect="1"/>
          </p:cNvGraphicFramePr>
          <p:nvPr/>
        </p:nvGraphicFramePr>
        <p:xfrm>
          <a:off x="1011266" y="952487"/>
          <a:ext cx="7704138" cy="5040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0169" name="Document" r:id="rId3" imgW="8505059" imgH="6655121" progId="Word.Document.8">
                  <p:embed/>
                </p:oleObj>
              </mc:Choice>
              <mc:Fallback>
                <p:oleObj name="Document" r:id="rId3" imgW="8505059" imgH="665512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1266" y="952487"/>
                        <a:ext cx="7704138" cy="50403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0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37" grpId="0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82675" y="780521"/>
            <a:ext cx="7810500" cy="517261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algn="ctr">
              <a:lnSpc>
                <a:spcPts val="3500"/>
              </a:lnSpc>
            </a:pP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正本清源 </a:t>
            </a:r>
            <a:r>
              <a:rPr lang="en-US" altLang="zh-CN" sz="24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ea typeface="黑体" pitchFamily="49" charset="-122"/>
              </a:rPr>
              <a:t>——</a:t>
            </a:r>
          </a:p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链接教材</a:t>
            </a:r>
          </a:p>
          <a:p>
            <a:pPr algn="ctr"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</a:t>
            </a:r>
          </a:p>
          <a:p>
            <a:pPr>
              <a:lnSpc>
                <a:spcPts val="3500"/>
              </a:lnSpc>
            </a:pPr>
            <a:r>
              <a:rPr lang="zh-CN" altLang="en-US" sz="2400" b="1">
                <a:latin typeface="宋体" charset="-122"/>
              </a:rPr>
              <a:t>　　</a:t>
            </a:r>
          </a:p>
        </p:txBody>
      </p:sp>
      <p:graphicFrame>
        <p:nvGraphicFramePr>
          <p:cNvPr id="205831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2557417"/>
              </p:ext>
            </p:extLst>
          </p:nvPr>
        </p:nvGraphicFramePr>
        <p:xfrm>
          <a:off x="7236296" y="1830442"/>
          <a:ext cx="1477963" cy="51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1271" name="Document" r:id="rId3" imgW="1642646" imgH="575366" progId="Word.Document.8">
                  <p:embed/>
                </p:oleObj>
              </mc:Choice>
              <mc:Fallback>
                <p:oleObj name="Document" r:id="rId3" imgW="1642646" imgH="57536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36296" y="1830442"/>
                        <a:ext cx="1477963" cy="519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5833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0511700"/>
              </p:ext>
            </p:extLst>
          </p:nvPr>
        </p:nvGraphicFramePr>
        <p:xfrm>
          <a:off x="1354138" y="1885950"/>
          <a:ext cx="7056437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1272" name="Document" r:id="rId5" imgW="7958586" imgH="608429" progId="Word.Document.8">
                  <p:embed/>
                </p:oleObj>
              </mc:Choice>
              <mc:Fallback>
                <p:oleObj name="Document" r:id="rId5" imgW="7958586" imgH="60842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54138" y="1885950"/>
                        <a:ext cx="7056437" cy="530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5835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9483098"/>
              </p:ext>
            </p:extLst>
          </p:nvPr>
        </p:nvGraphicFramePr>
        <p:xfrm>
          <a:off x="827584" y="2651233"/>
          <a:ext cx="7721600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1273" name="Document" r:id="rId7" imgW="8590987" imgH="512475" progId="Word.Document.8">
                  <p:embed/>
                </p:oleObj>
              </mc:Choice>
              <mc:Fallback>
                <p:oleObj name="Document" r:id="rId7" imgW="8590987" imgH="512475" progId="Word.Document.8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2651233"/>
                        <a:ext cx="7721600" cy="4619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8561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5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0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855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4891735"/>
              </p:ext>
            </p:extLst>
          </p:nvPr>
        </p:nvGraphicFramePr>
        <p:xfrm>
          <a:off x="7886916" y="474854"/>
          <a:ext cx="338138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2295" name="Document" r:id="rId3" imgW="375646" imgH="523616" progId="Word.Document.8">
                  <p:embed/>
                </p:oleObj>
              </mc:Choice>
              <mc:Fallback>
                <p:oleObj name="Document" r:id="rId3" imgW="375646" imgH="52361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6916" y="474854"/>
                        <a:ext cx="338138" cy="485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6857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6604386"/>
              </p:ext>
            </p:extLst>
          </p:nvPr>
        </p:nvGraphicFramePr>
        <p:xfrm>
          <a:off x="304800" y="609600"/>
          <a:ext cx="8399463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2296" name="Document" r:id="rId5" imgW="9475555" imgH="747868" progId="Word.Document.8">
                  <p:embed/>
                </p:oleObj>
              </mc:Choice>
              <mc:Fallback>
                <p:oleObj name="Document" r:id="rId5" imgW="9475555" imgH="747868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609600"/>
                        <a:ext cx="8399463" cy="666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6858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6004648"/>
              </p:ext>
            </p:extLst>
          </p:nvPr>
        </p:nvGraphicFramePr>
        <p:xfrm>
          <a:off x="973353" y="1411096"/>
          <a:ext cx="6913563" cy="1361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2297" name="Document" r:id="rId7" imgW="7512934" imgH="1782763" progId="Word.Document.8">
                  <p:embed/>
                </p:oleObj>
              </mc:Choice>
              <mc:Fallback>
                <p:oleObj name="Document" r:id="rId7" imgW="7512934" imgH="1782763" progId="Word.Document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3353" y="1411096"/>
                        <a:ext cx="6913563" cy="136128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787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9042480"/>
              </p:ext>
            </p:extLst>
          </p:nvPr>
        </p:nvGraphicFramePr>
        <p:xfrm>
          <a:off x="7092280" y="1061869"/>
          <a:ext cx="1703387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3319" name="Document" r:id="rId3" imgW="1853814" imgH="523616" progId="Word.Document.8">
                  <p:embed/>
                </p:oleObj>
              </mc:Choice>
              <mc:Fallback>
                <p:oleObj name="Document" r:id="rId3" imgW="1853814" imgH="523616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92280" y="1061869"/>
                        <a:ext cx="1703387" cy="485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7880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9813440"/>
              </p:ext>
            </p:extLst>
          </p:nvPr>
        </p:nvGraphicFramePr>
        <p:xfrm>
          <a:off x="1004888" y="1139825"/>
          <a:ext cx="769937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3320" name="Document" r:id="rId5" imgW="8684061" imgH="569975" progId="Word.Document.8">
                  <p:embed/>
                </p:oleObj>
              </mc:Choice>
              <mc:Fallback>
                <p:oleObj name="Document" r:id="rId5" imgW="8684061" imgH="569975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4888" y="1139825"/>
                        <a:ext cx="7699375" cy="508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060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078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5301733"/>
              </p:ext>
            </p:extLst>
          </p:nvPr>
        </p:nvGraphicFramePr>
        <p:xfrm>
          <a:off x="1038225" y="1919288"/>
          <a:ext cx="7553325" cy="154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3321" name="Document" r:id="rId7" imgW="8406642" imgH="1713520" progId="Word.Document.8">
                  <p:embed/>
                </p:oleObj>
              </mc:Choice>
              <mc:Fallback>
                <p:oleObj name="Document" r:id="rId7" imgW="8406642" imgH="171352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8225" y="1919288"/>
                        <a:ext cx="7553325" cy="1546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7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7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7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1615255"/>
              </p:ext>
            </p:extLst>
          </p:nvPr>
        </p:nvGraphicFramePr>
        <p:xfrm>
          <a:off x="530225" y="903288"/>
          <a:ext cx="8443913" cy="766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4343" name="Document" r:id="rId3" imgW="9796265" imgH="885510" progId="Word.Document.8">
                  <p:embed/>
                </p:oleObj>
              </mc:Choice>
              <mc:Fallback>
                <p:oleObj name="Document" r:id="rId3" imgW="9796265" imgH="88551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0225" y="903288"/>
                        <a:ext cx="8443913" cy="7667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7995495"/>
              </p:ext>
            </p:extLst>
          </p:nvPr>
        </p:nvGraphicFramePr>
        <p:xfrm>
          <a:off x="7540625" y="912215"/>
          <a:ext cx="16033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4344" name="Document" r:id="rId5" imgW="1774229" imgH="587585" progId="Word.Document.8">
                  <p:embed/>
                </p:oleObj>
              </mc:Choice>
              <mc:Fallback>
                <p:oleObj name="Document" r:id="rId5" imgW="1774229" imgH="587585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40625" y="912215"/>
                        <a:ext cx="1603375" cy="530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53287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2678372"/>
              </p:ext>
            </p:extLst>
          </p:nvPr>
        </p:nvGraphicFramePr>
        <p:xfrm>
          <a:off x="684213" y="1849388"/>
          <a:ext cx="7372350" cy="869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4345" name="Document" r:id="rId7" imgW="8669992" imgH="1016684" progId="Word.Document.8">
                  <p:embed/>
                </p:oleObj>
              </mc:Choice>
              <mc:Fallback>
                <p:oleObj name="Document" r:id="rId7" imgW="8669992" imgH="1016684" progId="Word.Document.8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1849388"/>
                        <a:ext cx="7372350" cy="869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7636913"/>
              </p:ext>
            </p:extLst>
          </p:nvPr>
        </p:nvGraphicFramePr>
        <p:xfrm>
          <a:off x="323528" y="553244"/>
          <a:ext cx="8765246" cy="295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921" name="Document" r:id="rId3" imgW="9817910" imgH="3288320" progId="Word.Document.8">
                  <p:embed/>
                </p:oleObj>
              </mc:Choice>
              <mc:Fallback>
                <p:oleObj name="Document" r:id="rId3" imgW="9817910" imgH="328832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528" y="553244"/>
                        <a:ext cx="8765246" cy="295232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/>
        </p:nvGraphicFramePr>
        <p:xfrm>
          <a:off x="1312888" y="1000131"/>
          <a:ext cx="6973888" cy="2631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5367" name="Document" r:id="rId3" imgW="7887681" imgH="3579927" progId="Word.Document.8">
                  <p:embed/>
                </p:oleObj>
              </mc:Choice>
              <mc:Fallback>
                <p:oleObj name="Document" r:id="rId3" imgW="7887681" imgH="3579927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2888" y="1000131"/>
                        <a:ext cx="6973888" cy="263128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5354172"/>
              </p:ext>
            </p:extLst>
          </p:nvPr>
        </p:nvGraphicFramePr>
        <p:xfrm>
          <a:off x="707020" y="2086268"/>
          <a:ext cx="6826250" cy="894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5368" name="Document" r:id="rId5" imgW="7512934" imgH="1192349" progId="Word.Document.8">
                  <p:embed/>
                </p:oleObj>
              </mc:Choice>
              <mc:Fallback>
                <p:oleObj name="Document" r:id="rId5" imgW="7512934" imgH="119234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7020" y="2086268"/>
                        <a:ext cx="6826250" cy="89429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53287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5469888"/>
              </p:ext>
            </p:extLst>
          </p:nvPr>
        </p:nvGraphicFramePr>
        <p:xfrm>
          <a:off x="1027113" y="3070225"/>
          <a:ext cx="7235825" cy="1355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5369" name="Document" r:id="rId7" imgW="8381750" imgH="1562940" progId="Word.Document.8">
                  <p:embed/>
                </p:oleObj>
              </mc:Choice>
              <mc:Fallback>
                <p:oleObj name="Document" r:id="rId7" imgW="8381750" imgH="1562940" progId="Word.Document.8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7113" y="3070225"/>
                        <a:ext cx="7235825" cy="1355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7352267"/>
              </p:ext>
            </p:extLst>
          </p:nvPr>
        </p:nvGraphicFramePr>
        <p:xfrm>
          <a:off x="1115616" y="898617"/>
          <a:ext cx="6908800" cy="1287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6391" name="Document" r:id="rId3" imgW="7895093" imgH="1464470" progId="Word.Document.8">
                  <p:embed/>
                </p:oleObj>
              </mc:Choice>
              <mc:Fallback>
                <p:oleObj name="Document" r:id="rId3" imgW="7895093" imgH="146447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5616" y="898617"/>
                        <a:ext cx="6908800" cy="12874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3107065"/>
              </p:ext>
            </p:extLst>
          </p:nvPr>
        </p:nvGraphicFramePr>
        <p:xfrm>
          <a:off x="755576" y="2498324"/>
          <a:ext cx="6826250" cy="894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6392" name="Document" r:id="rId5" imgW="7512934" imgH="1192349" progId="Word.Document.8">
                  <p:embed/>
                </p:oleObj>
              </mc:Choice>
              <mc:Fallback>
                <p:oleObj name="Document" r:id="rId5" imgW="7512934" imgH="119234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5576" y="2498324"/>
                        <a:ext cx="6826250" cy="89429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53287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1529097"/>
              </p:ext>
            </p:extLst>
          </p:nvPr>
        </p:nvGraphicFramePr>
        <p:xfrm>
          <a:off x="1400175" y="3127375"/>
          <a:ext cx="4514850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6393" name="Document" r:id="rId7" imgW="5378859" imgH="550236" progId="Word.Document.8">
                  <p:embed/>
                </p:oleObj>
              </mc:Choice>
              <mc:Fallback>
                <p:oleObj name="Document" r:id="rId7" imgW="5378859" imgH="550236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0175" y="3127375"/>
                        <a:ext cx="4514850" cy="461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951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538219"/>
              </p:ext>
            </p:extLst>
          </p:nvPr>
        </p:nvGraphicFramePr>
        <p:xfrm>
          <a:off x="785786" y="761975"/>
          <a:ext cx="6908800" cy="1547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7415" name="Document" r:id="rId3" imgW="7895093" imgH="1759880" progId="Word.Document.8">
                  <p:embed/>
                </p:oleObj>
              </mc:Choice>
              <mc:Fallback>
                <p:oleObj name="Document" r:id="rId3" imgW="7895093" imgH="175988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5786" y="761975"/>
                        <a:ext cx="6908800" cy="15478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5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0789618"/>
              </p:ext>
            </p:extLst>
          </p:nvPr>
        </p:nvGraphicFramePr>
        <p:xfrm>
          <a:off x="700713" y="2457929"/>
          <a:ext cx="6826250" cy="894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7416" name="Document" r:id="rId5" imgW="7512934" imgH="1192349" progId="Word.Document.8">
                  <p:embed/>
                </p:oleObj>
              </mc:Choice>
              <mc:Fallback>
                <p:oleObj name="Document" r:id="rId5" imgW="7512934" imgH="119234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0713" y="2457929"/>
                        <a:ext cx="6826250" cy="89429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5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53287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9138203"/>
              </p:ext>
            </p:extLst>
          </p:nvPr>
        </p:nvGraphicFramePr>
        <p:xfrm>
          <a:off x="1016000" y="3319462"/>
          <a:ext cx="7930890" cy="1122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7417" name="Document" r:id="rId7" imgW="8558158" imgH="1204999" progId="Word.Document.8">
                  <p:embed/>
                </p:oleObj>
              </mc:Choice>
              <mc:Fallback>
                <p:oleObj name="Document" r:id="rId7" imgW="8558158" imgH="1204999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6000" y="3319462"/>
                        <a:ext cx="7930890" cy="112221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53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281140" y="1512095"/>
          <a:ext cx="7291388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39" name="Document" r:id="rId3" imgW="8421182" imgH="2100291" progId="Word.Document.8">
                  <p:embed/>
                </p:oleObj>
              </mc:Choice>
              <mc:Fallback>
                <p:oleObj name="Document" r:id="rId3" imgW="8421182" imgH="2100291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1140" y="1512095"/>
                        <a:ext cx="7291388" cy="1524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6745" name="Rectangle 9"/>
          <p:cNvSpPr>
            <a:spLocks noChangeArrowheads="1"/>
          </p:cNvSpPr>
          <p:nvPr/>
        </p:nvSpPr>
        <p:spPr bwMode="auto">
          <a:xfrm>
            <a:off x="1187450" y="697178"/>
            <a:ext cx="2089150" cy="5411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zh-CN" sz="2400" b="1">
                <a:ea typeface="黑体" pitchFamily="49" charset="-122"/>
              </a:rPr>
              <a:t>►　</a:t>
            </a:r>
            <a:r>
              <a:rPr lang="zh-CN" altLang="en-US" sz="2400" b="1">
                <a:ea typeface="黑体" pitchFamily="49" charset="-122"/>
              </a:rPr>
              <a:t>通性通法</a:t>
            </a:r>
          </a:p>
        </p:txBody>
      </p:sp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765198" y="2738437"/>
          <a:ext cx="6950075" cy="4577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40" name="Document" r:id="rId5" imgW="7541733" imgH="604815" progId="Word.Document.8">
                  <p:embed/>
                </p:oleObj>
              </mc:Choice>
              <mc:Fallback>
                <p:oleObj name="Document" r:id="rId5" imgW="7541733" imgH="604815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5198" y="2738437"/>
                        <a:ext cx="6950075" cy="45772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6747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2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043283"/>
              </p:ext>
            </p:extLst>
          </p:nvPr>
        </p:nvGraphicFramePr>
        <p:xfrm>
          <a:off x="1331913" y="3657600"/>
          <a:ext cx="6683375" cy="936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41" name="Document" r:id="rId7" imgW="7971934" imgH="1111201" progId="Word.Document.8">
                  <p:embed/>
                </p:oleObj>
              </mc:Choice>
              <mc:Fallback>
                <p:oleObj name="Document" r:id="rId7" imgW="7971934" imgH="1111201" progId="Word.Document.8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1913" y="3657600"/>
                        <a:ext cx="6683375" cy="9366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6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5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4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aphicFrame>
        <p:nvGraphicFramePr>
          <p:cNvPr id="354313" name="Object 9"/>
          <p:cNvGraphicFramePr>
            <a:graphicFrameLocks noChangeAspect="1"/>
          </p:cNvGraphicFramePr>
          <p:nvPr/>
        </p:nvGraphicFramePr>
        <p:xfrm>
          <a:off x="1214415" y="1012019"/>
          <a:ext cx="7083425" cy="1677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463" name="Document" r:id="rId3" imgW="8433782" imgH="2381458" progId="Word.Document.8">
                  <p:embed/>
                </p:oleObj>
              </mc:Choice>
              <mc:Fallback>
                <p:oleObj name="Document" r:id="rId3" imgW="8433782" imgH="2381458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5" y="1012019"/>
                        <a:ext cx="7083425" cy="167745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047" name="Object 7"/>
          <p:cNvGraphicFramePr>
            <a:graphicFrameLocks noChangeAspect="1"/>
          </p:cNvGraphicFramePr>
          <p:nvPr/>
        </p:nvGraphicFramePr>
        <p:xfrm>
          <a:off x="719139" y="2559845"/>
          <a:ext cx="6973887" cy="6310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464" name="Document" r:id="rId5" imgW="7587452" imgH="819740" progId="Word.Document.8">
                  <p:embed/>
                </p:oleObj>
              </mc:Choice>
              <mc:Fallback>
                <p:oleObj name="Document" r:id="rId5" imgW="7587452" imgH="81974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9139" y="2559845"/>
                        <a:ext cx="6973887" cy="6310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826827"/>
              </p:ext>
            </p:extLst>
          </p:nvPr>
        </p:nvGraphicFramePr>
        <p:xfrm>
          <a:off x="1112687" y="3153891"/>
          <a:ext cx="7191375" cy="163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465" name="Document" r:id="rId7" imgW="9128149" imgH="2175682" progId="Word.Document.8">
                  <p:embed/>
                </p:oleObj>
              </mc:Choice>
              <mc:Fallback>
                <p:oleObj name="Document" r:id="rId7" imgW="9128149" imgH="2175682" progId="Word.Document.8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2687" y="3153891"/>
                        <a:ext cx="7191375" cy="16367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4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4" y="2256896"/>
            <a:ext cx="7704137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4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课时  导数与函数的单调性</a:t>
            </a:r>
            <a:endParaRPr lang="en-US" altLang="zh-CN" sz="4200" b="1" dirty="0"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528889" y="265212"/>
            <a:ext cx="7920037" cy="492803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探究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点一　</a:t>
            </a:r>
            <a:r>
              <a:rPr lang="zh-CN" altLang="en-US" dirty="0" smtClean="0"/>
              <a:t>确定函数的单调区间或讨论函数的单调性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9027101"/>
              </p:ext>
            </p:extLst>
          </p:nvPr>
        </p:nvGraphicFramePr>
        <p:xfrm>
          <a:off x="555508" y="985292"/>
          <a:ext cx="8105775" cy="157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0448" name="Document" r:id="rId3" imgW="9269925" imgH="1798693" progId="Word.Document.8">
                  <p:embed/>
                </p:oleObj>
              </mc:Choice>
              <mc:Fallback>
                <p:oleObj name="Document" r:id="rId3" imgW="9269925" imgH="179869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5508" y="985292"/>
                        <a:ext cx="8105775" cy="15795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1473908"/>
              </p:ext>
            </p:extLst>
          </p:nvPr>
        </p:nvGraphicFramePr>
        <p:xfrm>
          <a:off x="251520" y="2713484"/>
          <a:ext cx="8568952" cy="23172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0449" name="Document" r:id="rId5" imgW="9110472" imgH="2462826" progId="Word.Document.8">
                  <p:embed/>
                </p:oleObj>
              </mc:Choice>
              <mc:Fallback>
                <p:oleObj name="Document" r:id="rId5" imgW="9110472" imgH="246282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2713484"/>
                        <a:ext cx="8568952" cy="231728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9145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2598349"/>
              </p:ext>
            </p:extLst>
          </p:nvPr>
        </p:nvGraphicFramePr>
        <p:xfrm>
          <a:off x="251520" y="29315"/>
          <a:ext cx="8716838" cy="19518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1440" name="Document" r:id="rId3" imgW="9110472" imgH="2038758" progId="Word.Document.8">
                  <p:embed/>
                </p:oleObj>
              </mc:Choice>
              <mc:Fallback>
                <p:oleObj name="Document" r:id="rId3" imgW="9110472" imgH="2038758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29315"/>
                        <a:ext cx="8716838" cy="195180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639155"/>
              </p:ext>
            </p:extLst>
          </p:nvPr>
        </p:nvGraphicFramePr>
        <p:xfrm>
          <a:off x="251520" y="1849388"/>
          <a:ext cx="8424936" cy="3672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1441" name="Document" r:id="rId5" imgW="9219059" imgH="4746681" progId="Word.Document.8">
                  <p:embed/>
                </p:oleObj>
              </mc:Choice>
              <mc:Fallback>
                <p:oleObj name="Document" r:id="rId5" imgW="9219059" imgH="474668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1849388"/>
                        <a:ext cx="8424936" cy="367240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9145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6239484"/>
              </p:ext>
            </p:extLst>
          </p:nvPr>
        </p:nvGraphicFramePr>
        <p:xfrm>
          <a:off x="323528" y="841276"/>
          <a:ext cx="8633518" cy="2875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4505" name="Document" r:id="rId3" imgW="8726630" imgH="2902347" progId="Word.Document.8">
                  <p:embed/>
                </p:oleObj>
              </mc:Choice>
              <mc:Fallback>
                <p:oleObj name="Document" r:id="rId3" imgW="8726630" imgH="2902347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528" y="841276"/>
                        <a:ext cx="8633518" cy="287545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454915"/>
              </p:ext>
            </p:extLst>
          </p:nvPr>
        </p:nvGraphicFramePr>
        <p:xfrm>
          <a:off x="609600" y="193204"/>
          <a:ext cx="7880350" cy="1004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5536" name="Document" r:id="rId3" imgW="8096754" imgH="1031418" progId="Word.Document.8">
                  <p:embed/>
                </p:oleObj>
              </mc:Choice>
              <mc:Fallback>
                <p:oleObj name="Document" r:id="rId3" imgW="8096754" imgH="1031418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193204"/>
                        <a:ext cx="7880350" cy="100488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567013"/>
              </p:ext>
            </p:extLst>
          </p:nvPr>
        </p:nvGraphicFramePr>
        <p:xfrm>
          <a:off x="835819" y="1198091"/>
          <a:ext cx="7427912" cy="4436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5537" name="Document" r:id="rId5" imgW="8274967" imgH="5617098" progId="Word.Document.8">
                  <p:embed/>
                </p:oleObj>
              </mc:Choice>
              <mc:Fallback>
                <p:oleObj name="Document" r:id="rId5" imgW="8274967" imgH="5617098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5819" y="1198091"/>
                        <a:ext cx="7427912" cy="4436269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675188"/>
              </p:ext>
            </p:extLst>
          </p:nvPr>
        </p:nvGraphicFramePr>
        <p:xfrm>
          <a:off x="683568" y="481236"/>
          <a:ext cx="7992888" cy="49307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969" name="Document" r:id="rId3" imgW="8916387" imgH="5537675" progId="Word.Document.8">
                  <p:embed/>
                </p:oleObj>
              </mc:Choice>
              <mc:Fallback>
                <p:oleObj name="Document" r:id="rId3" imgW="8916387" imgH="5537675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481236"/>
                        <a:ext cx="7992888" cy="4930764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395536" y="193204"/>
            <a:ext cx="7920038" cy="64783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已知函数的单调性求参数的范围</a:t>
            </a:r>
            <a:r>
              <a:rPr lang="zh-CN" altLang="zh-CN" dirty="0">
                <a:latin typeface="宋体" charset="-122"/>
              </a:rPr>
              <a:t>　</a:t>
            </a: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8529367"/>
              </p:ext>
            </p:extLst>
          </p:nvPr>
        </p:nvGraphicFramePr>
        <p:xfrm>
          <a:off x="715320" y="530447"/>
          <a:ext cx="7331436" cy="19261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7586" name="Document" r:id="rId3" imgW="8743946" imgH="2286730" progId="Word.Document.8">
                  <p:embed/>
                </p:oleObj>
              </mc:Choice>
              <mc:Fallback>
                <p:oleObj name="Document" r:id="rId3" imgW="8743946" imgH="2286730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5320" y="530447"/>
                        <a:ext cx="7331436" cy="1926119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1152763"/>
              </p:ext>
            </p:extLst>
          </p:nvPr>
        </p:nvGraphicFramePr>
        <p:xfrm>
          <a:off x="677863" y="2359024"/>
          <a:ext cx="7766050" cy="31627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7587" name="Document" r:id="rId5" imgW="10015964" imgH="3757669" progId="Word.Document.8">
                  <p:embed/>
                </p:oleObj>
              </mc:Choice>
              <mc:Fallback>
                <p:oleObj name="Document" r:id="rId5" imgW="10015964" imgH="375766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7863" y="2359024"/>
                        <a:ext cx="7766050" cy="3162771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5999394"/>
              </p:ext>
            </p:extLst>
          </p:nvPr>
        </p:nvGraphicFramePr>
        <p:xfrm>
          <a:off x="683568" y="121196"/>
          <a:ext cx="7597775" cy="103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09" name="Document" r:id="rId3" imgW="8685143" imgH="1186670" progId="Word.Document.8">
                  <p:embed/>
                </p:oleObj>
              </mc:Choice>
              <mc:Fallback>
                <p:oleObj name="Document" r:id="rId3" imgW="8685143" imgH="1186670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121196"/>
                        <a:ext cx="7597775" cy="1038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6334343"/>
              </p:ext>
            </p:extLst>
          </p:nvPr>
        </p:nvGraphicFramePr>
        <p:xfrm>
          <a:off x="717886" y="1417340"/>
          <a:ext cx="7596188" cy="2664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8610" name="Document" r:id="rId5" imgW="8685143" imgH="3560011" progId="Word.Document.8">
                  <p:embed/>
                </p:oleObj>
              </mc:Choice>
              <mc:Fallback>
                <p:oleObj name="Document" r:id="rId5" imgW="8685143" imgH="356001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7886" y="1417340"/>
                        <a:ext cx="7596188" cy="266429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16040" y="1666867"/>
          <a:ext cx="7242175" cy="2701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0650" name="Document" r:id="rId3" imgW="7989918" imgH="3568766" progId="Word.Document.8">
                  <p:embed/>
                </p:oleObj>
              </mc:Choice>
              <mc:Fallback>
                <p:oleObj name="Document" r:id="rId3" imgW="7989918" imgH="3568766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40" y="1666867"/>
                        <a:ext cx="7242175" cy="270139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1149470"/>
              </p:ext>
            </p:extLst>
          </p:nvPr>
        </p:nvGraphicFramePr>
        <p:xfrm>
          <a:off x="467544" y="193204"/>
          <a:ext cx="8093075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1688" name="Document" r:id="rId3" imgW="8555994" imgH="1874522" progId="Word.Document.8">
                  <p:embed/>
                </p:oleObj>
              </mc:Choice>
              <mc:Fallback>
                <p:oleObj name="Document" r:id="rId3" imgW="8555994" imgH="1874522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193204"/>
                        <a:ext cx="8093075" cy="1771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599735"/>
              </p:ext>
            </p:extLst>
          </p:nvPr>
        </p:nvGraphicFramePr>
        <p:xfrm>
          <a:off x="646931" y="2281436"/>
          <a:ext cx="7734300" cy="2392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1689" name="Document" r:id="rId5" imgW="8386079" imgH="2584296" progId="Word.Document.8">
                  <p:embed/>
                </p:oleObj>
              </mc:Choice>
              <mc:Fallback>
                <p:oleObj name="Document" r:id="rId5" imgW="8386079" imgH="258429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6931" y="2281436"/>
                        <a:ext cx="7734300" cy="23923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9817275"/>
              </p:ext>
            </p:extLst>
          </p:nvPr>
        </p:nvGraphicFramePr>
        <p:xfrm>
          <a:off x="4164831" y="1048874"/>
          <a:ext cx="349250" cy="350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1690" name="Document" r:id="rId7" imgW="389584" imgH="382380" progId="Word.Document.8">
                  <p:embed/>
                </p:oleObj>
              </mc:Choice>
              <mc:Fallback>
                <p:oleObj name="Document" r:id="rId7" imgW="389584" imgH="38238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64831" y="1048874"/>
                        <a:ext cx="349250" cy="3508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303212" y="121196"/>
            <a:ext cx="7920037" cy="452455"/>
          </a:xfrm>
          <a:prstGeom prst="rect">
            <a:avLst/>
          </a:prstGeom>
        </p:spPr>
        <p:txBody>
          <a:bodyPr/>
          <a:lstStyle/>
          <a:p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探究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三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函数单调性的简单应用</a:t>
            </a:r>
            <a:r>
              <a:rPr lang="zh-CN" altLang="zh-CN" dirty="0">
                <a:latin typeface="宋体" charset="-122"/>
              </a:rPr>
              <a:t>　</a:t>
            </a:r>
            <a:endParaRPr lang="en-US" altLang="zh-CN" dirty="0" smtClean="0">
              <a:latin typeface="宋体" charset="-122"/>
            </a:endParaRPr>
          </a:p>
        </p:txBody>
      </p:sp>
      <p:graphicFrame>
        <p:nvGraphicFramePr>
          <p:cNvPr id="23347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7508485"/>
              </p:ext>
            </p:extLst>
          </p:nvPr>
        </p:nvGraphicFramePr>
        <p:xfrm>
          <a:off x="274398" y="705027"/>
          <a:ext cx="8782050" cy="284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3734" name="Document" r:id="rId3" imgW="11689860" imgH="3743654" progId="Word.Document.8">
                  <p:embed/>
                </p:oleObj>
              </mc:Choice>
              <mc:Fallback>
                <p:oleObj name="Document" r:id="rId3" imgW="11689860" imgH="3743654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98" y="705027"/>
                        <a:ext cx="8782050" cy="28448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3623590"/>
              </p:ext>
            </p:extLst>
          </p:nvPr>
        </p:nvGraphicFramePr>
        <p:xfrm>
          <a:off x="549274" y="3937620"/>
          <a:ext cx="7427912" cy="1062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3735" name="Document" r:id="rId5" imgW="8154475" imgH="1186670" progId="Word.Document.8">
                  <p:embed/>
                </p:oleObj>
              </mc:Choice>
              <mc:Fallback>
                <p:oleObj name="Document" r:id="rId5" imgW="8154475" imgH="118667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9274" y="3937620"/>
                        <a:ext cx="7427912" cy="10620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0595241"/>
              </p:ext>
            </p:extLst>
          </p:nvPr>
        </p:nvGraphicFramePr>
        <p:xfrm>
          <a:off x="8548932" y="685066"/>
          <a:ext cx="428625" cy="39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3736" name="Document" r:id="rId7" imgW="472754" imgH="431974" progId="Word.Document.8">
                  <p:embed/>
                </p:oleObj>
              </mc:Choice>
              <mc:Fallback>
                <p:oleObj name="Document" r:id="rId7" imgW="472754" imgH="431974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48932" y="685066"/>
                        <a:ext cx="428625" cy="3952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138167"/>
              </p:ext>
            </p:extLst>
          </p:nvPr>
        </p:nvGraphicFramePr>
        <p:xfrm>
          <a:off x="7977186" y="2425452"/>
          <a:ext cx="393700" cy="39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3737" name="Document" r:id="rId9" imgW="428665" imgH="426583" progId="Word.Document.8">
                  <p:embed/>
                </p:oleObj>
              </mc:Choice>
              <mc:Fallback>
                <p:oleObj name="Document" r:id="rId9" imgW="428665" imgH="42658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77186" y="2425452"/>
                        <a:ext cx="393700" cy="3952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528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632513"/>
              </p:ext>
            </p:extLst>
          </p:nvPr>
        </p:nvGraphicFramePr>
        <p:xfrm>
          <a:off x="827584" y="337220"/>
          <a:ext cx="7427912" cy="3895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5770" name="Document" r:id="rId3" imgW="8497552" imgH="4432943" progId="Word.Document.8">
                  <p:embed/>
                </p:oleObj>
              </mc:Choice>
              <mc:Fallback>
                <p:oleObj name="Document" r:id="rId3" imgW="8497552" imgH="4432943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7584" y="337220"/>
                        <a:ext cx="7427912" cy="3895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528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7562400"/>
              </p:ext>
            </p:extLst>
          </p:nvPr>
        </p:nvGraphicFramePr>
        <p:xfrm>
          <a:off x="539552" y="625252"/>
          <a:ext cx="8230725" cy="3024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6798" name="Document" r:id="rId3" imgW="9101453" imgH="3327492" progId="Word.Document.8">
                  <p:embed/>
                </p:oleObj>
              </mc:Choice>
              <mc:Fallback>
                <p:oleObj name="Document" r:id="rId3" imgW="9101453" imgH="3327492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625252"/>
                        <a:ext cx="8230725" cy="302433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4514374"/>
              </p:ext>
            </p:extLst>
          </p:nvPr>
        </p:nvGraphicFramePr>
        <p:xfrm>
          <a:off x="467544" y="3631972"/>
          <a:ext cx="7462838" cy="1477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6799" name="Document" r:id="rId5" imgW="8533266" imgH="1682973" progId="Word.Document.8">
                  <p:embed/>
                </p:oleObj>
              </mc:Choice>
              <mc:Fallback>
                <p:oleObj name="Document" r:id="rId5" imgW="8533266" imgH="168297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3631972"/>
                        <a:ext cx="7462838" cy="14779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528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9456487"/>
              </p:ext>
            </p:extLst>
          </p:nvPr>
        </p:nvGraphicFramePr>
        <p:xfrm>
          <a:off x="611560" y="553244"/>
          <a:ext cx="7969711" cy="180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842" name="Document" r:id="rId3" imgW="7733836" imgH="1738677" progId="Word.Document.8">
                  <p:embed/>
                </p:oleObj>
              </mc:Choice>
              <mc:Fallback>
                <p:oleObj name="Document" r:id="rId3" imgW="7733836" imgH="1738677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553244"/>
                        <a:ext cx="7969711" cy="18002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347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1083059"/>
              </p:ext>
            </p:extLst>
          </p:nvPr>
        </p:nvGraphicFramePr>
        <p:xfrm>
          <a:off x="467544" y="5956"/>
          <a:ext cx="7666360" cy="295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3435" name="Document" r:id="rId3" imgW="7715438" imgH="3337555" progId="Word.Document.8">
                  <p:embed/>
                </p:oleObj>
              </mc:Choice>
              <mc:Fallback>
                <p:oleObj name="Document" r:id="rId3" imgW="7715438" imgH="3337555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5956"/>
                        <a:ext cx="7666360" cy="295232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1084814"/>
              </p:ext>
            </p:extLst>
          </p:nvPr>
        </p:nvGraphicFramePr>
        <p:xfrm>
          <a:off x="611560" y="2958284"/>
          <a:ext cx="7919405" cy="27567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3436" name="Document" r:id="rId5" imgW="9471586" imgH="3281851" progId="Word.Document.8">
                  <p:embed/>
                </p:oleObj>
              </mc:Choice>
              <mc:Fallback>
                <p:oleObj name="Document" r:id="rId5" imgW="9471586" imgH="3281851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2958284"/>
                        <a:ext cx="7919405" cy="2756716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204323"/>
              </p:ext>
            </p:extLst>
          </p:nvPr>
        </p:nvGraphicFramePr>
        <p:xfrm>
          <a:off x="6516216" y="769268"/>
          <a:ext cx="432050" cy="4320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3437" name="Document" r:id="rId7" imgW="192494" imgH="197659" progId="Word.Document.8">
                  <p:embed/>
                </p:oleObj>
              </mc:Choice>
              <mc:Fallback>
                <p:oleObj name="Document" r:id="rId7" imgW="192494" imgH="197659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16216" y="769268"/>
                        <a:ext cx="432050" cy="43204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257691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3479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2331291"/>
              </p:ext>
            </p:extLst>
          </p:nvPr>
        </p:nvGraphicFramePr>
        <p:xfrm>
          <a:off x="609600" y="123825"/>
          <a:ext cx="8218488" cy="211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871" name="Document" r:id="rId3" imgW="8899070" imgH="2279183" progId="Word.Document.8">
                  <p:embed/>
                </p:oleObj>
              </mc:Choice>
              <mc:Fallback>
                <p:oleObj name="Document" r:id="rId3" imgW="8899070" imgH="227918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123825"/>
                        <a:ext cx="8218488" cy="2111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8367530"/>
              </p:ext>
            </p:extLst>
          </p:nvPr>
        </p:nvGraphicFramePr>
        <p:xfrm>
          <a:off x="3352800" y="1411288"/>
          <a:ext cx="1952625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872" name="Document" r:id="rId5" imgW="2168414" imgH="989012" progId="Word.Document.8">
                  <p:embed/>
                </p:oleObj>
              </mc:Choice>
              <mc:Fallback>
                <p:oleObj name="Document" r:id="rId5" imgW="2168414" imgH="98901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2800" y="1411288"/>
                        <a:ext cx="1952625" cy="8921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365513"/>
              </p:ext>
            </p:extLst>
          </p:nvPr>
        </p:nvGraphicFramePr>
        <p:xfrm>
          <a:off x="640984" y="2322948"/>
          <a:ext cx="7642225" cy="291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873" name="Document" r:id="rId7" imgW="8855780" imgH="3362352" progId="Word.Document.8">
                  <p:embed/>
                </p:oleObj>
              </mc:Choice>
              <mc:Fallback>
                <p:oleObj name="Document" r:id="rId7" imgW="8855780" imgH="336235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0984" y="2322948"/>
                        <a:ext cx="7642225" cy="291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28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5372018"/>
              </p:ext>
            </p:extLst>
          </p:nvPr>
        </p:nvGraphicFramePr>
        <p:xfrm>
          <a:off x="467544" y="625252"/>
          <a:ext cx="8472948" cy="31874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993" name="Document" r:id="rId3" imgW="9295539" imgH="3560011" progId="Word.Document.8">
                  <p:embed/>
                </p:oleObj>
              </mc:Choice>
              <mc:Fallback>
                <p:oleObj name="Document" r:id="rId3" imgW="9295539" imgH="3560011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544" y="625252"/>
                        <a:ext cx="8472948" cy="318742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graphicFrame>
        <p:nvGraphicFramePr>
          <p:cNvPr id="245768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495524"/>
              </p:ext>
            </p:extLst>
          </p:nvPr>
        </p:nvGraphicFramePr>
        <p:xfrm>
          <a:off x="425315" y="211932"/>
          <a:ext cx="8285298" cy="1370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941" name="Document" r:id="rId3" imgW="9326563" imgH="1952507" progId="Word.Document.8">
                  <p:embed/>
                </p:oleObj>
              </mc:Choice>
              <mc:Fallback>
                <p:oleObj name="Document" r:id="rId3" imgW="9326563" imgH="1952507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5315" y="211932"/>
                        <a:ext cx="8285298" cy="137098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5414917"/>
              </p:ext>
            </p:extLst>
          </p:nvPr>
        </p:nvGraphicFramePr>
        <p:xfrm>
          <a:off x="790575" y="1571625"/>
          <a:ext cx="7427913" cy="414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942" name="Document" r:id="rId5" imgW="9429017" imgH="5208124" progId="Word.Document.8">
                  <p:embed/>
                </p:oleObj>
              </mc:Choice>
              <mc:Fallback>
                <p:oleObj name="Document" r:id="rId5" imgW="9429017" imgH="5208124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0575" y="1571625"/>
                        <a:ext cx="7427913" cy="4143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6641883"/>
              </p:ext>
            </p:extLst>
          </p:nvPr>
        </p:nvGraphicFramePr>
        <p:xfrm>
          <a:off x="4401122" y="569748"/>
          <a:ext cx="406400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943" name="Document" r:id="rId7" imgW="448979" imgH="394598" progId="Word.Document.8">
                  <p:embed/>
                </p:oleObj>
              </mc:Choice>
              <mc:Fallback>
                <p:oleObj name="Document" r:id="rId7" imgW="448979" imgH="394598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01122" y="569748"/>
                        <a:ext cx="406400" cy="3603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6300093"/>
              </p:ext>
            </p:extLst>
          </p:nvPr>
        </p:nvGraphicFramePr>
        <p:xfrm>
          <a:off x="611560" y="0"/>
          <a:ext cx="7292975" cy="2732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987" name="Document" r:id="rId3" imgW="8452457" imgH="3151397" progId="Word.Document.8">
                  <p:embed/>
                </p:oleObj>
              </mc:Choice>
              <mc:Fallback>
                <p:oleObj name="Document" r:id="rId3" imgW="8452457" imgH="3151397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0"/>
                        <a:ext cx="7292975" cy="2732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8562866"/>
              </p:ext>
            </p:extLst>
          </p:nvPr>
        </p:nvGraphicFramePr>
        <p:xfrm>
          <a:off x="790575" y="2732088"/>
          <a:ext cx="7308410" cy="30963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988" name="Document" r:id="rId5" imgW="9341354" imgH="3933406" progId="Word.Document.8">
                  <p:embed/>
                </p:oleObj>
              </mc:Choice>
              <mc:Fallback>
                <p:oleObj name="Document" r:id="rId5" imgW="9341354" imgH="3933406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0575" y="2732088"/>
                        <a:ext cx="7308410" cy="3096344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7920332"/>
              </p:ext>
            </p:extLst>
          </p:nvPr>
        </p:nvGraphicFramePr>
        <p:xfrm>
          <a:off x="514351" y="337220"/>
          <a:ext cx="8196262" cy="451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6009" name="Document" r:id="rId3" imgW="7833043" imgH="5537675" progId="Word.Document.8">
                  <p:embed/>
                </p:oleObj>
              </mc:Choice>
              <mc:Fallback>
                <p:oleObj name="Document" r:id="rId3" imgW="7833043" imgH="5537675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351" y="337220"/>
                        <a:ext cx="8196262" cy="45148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graphicFrame>
        <p:nvGraphicFramePr>
          <p:cNvPr id="307208" name="Object 8"/>
          <p:cNvGraphicFramePr>
            <a:graphicFrameLocks noChangeAspect="1"/>
          </p:cNvGraphicFramePr>
          <p:nvPr/>
        </p:nvGraphicFramePr>
        <p:xfrm>
          <a:off x="1071538" y="1012019"/>
          <a:ext cx="7302500" cy="41949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8057" name="Document" r:id="rId3" imgW="8434502" imgH="5784980" progId="Word.Document.8">
                  <p:embed/>
                </p:oleObj>
              </mc:Choice>
              <mc:Fallback>
                <p:oleObj name="Document" r:id="rId3" imgW="8434502" imgH="5784980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1012019"/>
                        <a:ext cx="7302500" cy="419496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023938" y="978976"/>
          <a:ext cx="7473950" cy="43788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081" name="Document" r:id="rId3" imgW="8762661" imgH="6754991" progId="Word.Document.8">
                  <p:embed/>
                </p:oleObj>
              </mc:Choice>
              <mc:Fallback>
                <p:oleObj name="Document" r:id="rId3" imgW="8762661" imgH="675499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3938" y="978976"/>
                        <a:ext cx="7473950" cy="437885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1264355"/>
              </p:ext>
            </p:extLst>
          </p:nvPr>
        </p:nvGraphicFramePr>
        <p:xfrm>
          <a:off x="258858" y="409228"/>
          <a:ext cx="8239030" cy="5209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0105" name="Document" r:id="rId3" imgW="8887164" imgH="6739128" progId="Word.Document.8">
                  <p:embed/>
                </p:oleObj>
              </mc:Choice>
              <mc:Fallback>
                <p:oleObj name="Document" r:id="rId3" imgW="8887164" imgH="6739128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8858" y="409228"/>
                        <a:ext cx="8239030" cy="520918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1854783"/>
              </p:ext>
            </p:extLst>
          </p:nvPr>
        </p:nvGraphicFramePr>
        <p:xfrm>
          <a:off x="541331" y="409228"/>
          <a:ext cx="7956557" cy="50305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1129" name="Document" r:id="rId3" imgW="8887164" imgH="7539113" progId="Word.Document.8">
                  <p:embed/>
                </p:oleObj>
              </mc:Choice>
              <mc:Fallback>
                <p:oleObj name="Document" r:id="rId3" imgW="8887164" imgH="7539113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331" y="409228"/>
                        <a:ext cx="7956557" cy="503059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742927"/>
              </p:ext>
            </p:extLst>
          </p:nvPr>
        </p:nvGraphicFramePr>
        <p:xfrm>
          <a:off x="730205" y="625252"/>
          <a:ext cx="7767683" cy="49111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2153" name="Document" r:id="rId3" imgW="8887164" imgH="7549929" progId="Word.Document.8">
                  <p:embed/>
                </p:oleObj>
              </mc:Choice>
              <mc:Fallback>
                <p:oleObj name="Document" r:id="rId3" imgW="8887164" imgH="7549929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0205" y="625252"/>
                        <a:ext cx="7767683" cy="491117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790575" y="780521"/>
            <a:ext cx="7920038" cy="449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500"/>
              </a:lnSpc>
              <a:buFontTx/>
              <a:buNone/>
            </a:pPr>
            <a:endParaRPr lang="zh-CN" altLang="en-US" sz="2400" b="1">
              <a:solidFill>
                <a:srgbClr val="000000"/>
              </a:solidFill>
              <a:latin typeface="宋体" charset="-122"/>
              <a:cs typeface="Times New Roman" pitchFamily="18" charset="0"/>
            </a:endParaRPr>
          </a:p>
        </p:txBody>
      </p:sp>
      <p:graphicFrame>
        <p:nvGraphicFramePr>
          <p:cNvPr id="2" name="Object 8"/>
          <p:cNvGraphicFramePr>
            <a:graphicFrameLocks noChangeAspect="1"/>
          </p:cNvGraphicFramePr>
          <p:nvPr/>
        </p:nvGraphicFramePr>
        <p:xfrm>
          <a:off x="1071538" y="930030"/>
          <a:ext cx="7473950" cy="4725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3177" name="Document" r:id="rId3" imgW="8887164" imgH="7561105" progId="Word.Document.8">
                  <p:embed/>
                </p:oleObj>
              </mc:Choice>
              <mc:Fallback>
                <p:oleObj name="Document" r:id="rId3" imgW="8887164" imgH="7561105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38" y="930030"/>
                        <a:ext cx="7473950" cy="472545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6"/>
          <p:cNvSpPr txBox="1">
            <a:spLocks noChangeArrowheads="1"/>
          </p:cNvSpPr>
          <p:nvPr/>
        </p:nvSpPr>
        <p:spPr bwMode="auto">
          <a:xfrm>
            <a:off x="900114" y="2256896"/>
            <a:ext cx="7704137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/>
            <a:r>
              <a:rPr lang="zh-CN" altLang="en-US" sz="4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第</a:t>
            </a:r>
            <a:r>
              <a:rPr lang="en-US" altLang="zh-CN" sz="4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sz="4200" b="1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课时  导数与函数的极值、最值</a:t>
            </a:r>
            <a:endParaRPr lang="en-US" altLang="zh-CN" sz="4200" b="1" dirty="0"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2303" name="动作按钮: 自定义 8">
            <a:hlinkClick r:id="rId2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  <a:ln w="9525">
            <a:solidFill>
              <a:srgbClr val="BE4B48"/>
            </a:solidFill>
            <a:miter lim="800000"/>
            <a:headEnd/>
            <a:tailEnd/>
          </a:ln>
          <a:effectLst>
            <a:outerShdw dist="23000" dir="5400000" algn="ctr" rotWithShape="0">
              <a:srgbClr val="000000">
                <a:alpha val="34000"/>
              </a:srgbClr>
            </a:outerShdw>
          </a:effectLst>
        </p:spPr>
        <p:txBody>
          <a:bodyPr anchor="ctr"/>
          <a:lstStyle/>
          <a:p>
            <a:pPr algn="ctr">
              <a:lnSpc>
                <a:spcPts val="1600"/>
              </a:lnSpc>
            </a:pPr>
            <a:r>
              <a:rPr lang="zh-CN" altLang="en-US" sz="1600" b="1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0412290"/>
              </p:ext>
            </p:extLst>
          </p:nvPr>
        </p:nvGraphicFramePr>
        <p:xfrm>
          <a:off x="442785" y="409228"/>
          <a:ext cx="8391829" cy="16772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1072" name="Document" r:id="rId3" imgW="8640771" imgH="1718911" progId="Word.Document.8">
                  <p:embed/>
                </p:oleObj>
              </mc:Choice>
              <mc:Fallback>
                <p:oleObj name="Document" r:id="rId3" imgW="8640771" imgH="171891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785" y="409228"/>
                        <a:ext cx="8391829" cy="167729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78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8610220"/>
              </p:ext>
            </p:extLst>
          </p:nvPr>
        </p:nvGraphicFramePr>
        <p:xfrm>
          <a:off x="8204742" y="728617"/>
          <a:ext cx="312411" cy="5276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1073" name="Document" r:id="rId5" imgW="283982" imgH="474740" progId="Word.Document.8">
                  <p:embed/>
                </p:oleObj>
              </mc:Choice>
              <mc:Fallback>
                <p:oleObj name="Document" r:id="rId5" imgW="283982" imgH="474740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04742" y="728617"/>
                        <a:ext cx="312411" cy="52767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278964"/>
              </p:ext>
            </p:extLst>
          </p:nvPr>
        </p:nvGraphicFramePr>
        <p:xfrm>
          <a:off x="139639" y="2384846"/>
          <a:ext cx="9007145" cy="2822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1074" name="Document" r:id="rId7" imgW="10123468" imgH="3164334" progId="Word.Document.8">
                  <p:embed/>
                </p:oleObj>
              </mc:Choice>
              <mc:Fallback>
                <p:oleObj name="Document" r:id="rId7" imgW="10123468" imgH="3164334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9639" y="2384846"/>
                        <a:ext cx="9007145" cy="2822699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792164" y="780521"/>
            <a:ext cx="7920037" cy="449924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探究点一　</a:t>
            </a:r>
            <a:r>
              <a:rPr lang="zh-CN" altLang="en-US" dirty="0" smtClean="0"/>
              <a:t>利用导数解决函数的极值问题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</a:p>
        </p:txBody>
      </p:sp>
      <p:graphicFrame>
        <p:nvGraphicFramePr>
          <p:cNvPr id="219143" name="Object 7"/>
          <p:cNvGraphicFramePr>
            <a:graphicFrameLocks noChangeAspect="1"/>
          </p:cNvGraphicFramePr>
          <p:nvPr/>
        </p:nvGraphicFramePr>
        <p:xfrm>
          <a:off x="1133475" y="1428740"/>
          <a:ext cx="7291388" cy="3393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4240" name="Document" r:id="rId3" imgW="8292307" imgH="4610272" progId="Word.Document.8">
                  <p:embed/>
                </p:oleObj>
              </mc:Choice>
              <mc:Fallback>
                <p:oleObj name="Document" r:id="rId3" imgW="8292307" imgH="4610272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3475" y="1428740"/>
                        <a:ext cx="7291388" cy="339328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777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17775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777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214415" y="3803403"/>
          <a:ext cx="7231063" cy="15544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4241" name="Document" r:id="rId6" imgW="8101154" imgH="2081210" progId="Word.Document.8">
                  <p:embed/>
                </p:oleObj>
              </mc:Choice>
              <mc:Fallback>
                <p:oleObj name="Document" r:id="rId6" imgW="8101154" imgH="2081210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5" y="3803403"/>
                        <a:ext cx="7231063" cy="155442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1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70" grpId="0" autoUpdateAnimBg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928663" y="608560"/>
          <a:ext cx="7680325" cy="4927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5225" name="Document" r:id="rId4" imgW="8354225" imgH="6934128" progId="Word.Document.8">
                  <p:embed/>
                </p:oleObj>
              </mc:Choice>
              <mc:Fallback>
                <p:oleObj name="Document" r:id="rId4" imgW="8354225" imgH="6934128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608560"/>
                        <a:ext cx="7680325" cy="492786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122390" y="883709"/>
          <a:ext cx="7450138" cy="4724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6249" name="Document" r:id="rId4" imgW="8101514" imgH="6151469" progId="Word.Document.8">
                  <p:embed/>
                </p:oleObj>
              </mc:Choice>
              <mc:Fallback>
                <p:oleObj name="Document" r:id="rId4" imgW="8101514" imgH="615146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90" y="883709"/>
                        <a:ext cx="7450138" cy="472413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122390" y="883709"/>
          <a:ext cx="7450138" cy="4724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7273" name="Document" r:id="rId4" imgW="8101514" imgH="6151829" progId="Word.Document.8">
                  <p:embed/>
                </p:oleObj>
              </mc:Choice>
              <mc:Fallback>
                <p:oleObj name="Document" r:id="rId4" imgW="8101514" imgH="615182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90" y="883709"/>
                        <a:ext cx="7450138" cy="472413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1879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1879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1879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122390" y="990885"/>
          <a:ext cx="7450138" cy="4724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8297" name="Document" r:id="rId4" imgW="8101514" imgH="6151829" progId="Word.Document.8">
                  <p:embed/>
                </p:oleObj>
              </mc:Choice>
              <mc:Fallback>
                <p:oleObj name="Document" r:id="rId4" imgW="8101514" imgH="6151829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90" y="990885"/>
                        <a:ext cx="7450138" cy="472413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19145" name="Object 9"/>
          <p:cNvGraphicFramePr>
            <a:graphicFrameLocks noChangeAspect="1"/>
          </p:cNvGraphicFramePr>
          <p:nvPr/>
        </p:nvGraphicFramePr>
        <p:xfrm>
          <a:off x="1214414" y="1283247"/>
          <a:ext cx="7059612" cy="4074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321" name="Document" r:id="rId3" imgW="7781125" imgH="5381770" progId="Word.Document.8">
                  <p:embed/>
                </p:oleObj>
              </mc:Choice>
              <mc:Fallback>
                <p:oleObj name="Document" r:id="rId3" imgW="7781125" imgH="5381770" progId="Word.Documen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4" y="1283247"/>
                        <a:ext cx="7059612" cy="407458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8996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68998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68999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19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9430" name="Object 6"/>
          <p:cNvGraphicFramePr>
            <a:graphicFrameLocks noChangeAspect="1"/>
          </p:cNvGraphicFramePr>
          <p:nvPr/>
        </p:nvGraphicFramePr>
        <p:xfrm>
          <a:off x="1158875" y="1125815"/>
          <a:ext cx="7265988" cy="3577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0345" name="Document" r:id="rId3" imgW="7683928" imgH="4530710" progId="Word.Document.8">
                  <p:embed/>
                </p:oleObj>
              </mc:Choice>
              <mc:Fallback>
                <p:oleObj name="Document" r:id="rId3" imgW="7683928" imgH="4530710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8875" y="1125815"/>
                        <a:ext cx="7265988" cy="357716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391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23914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391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6"/>
          <p:cNvGraphicFramePr>
            <a:graphicFrameLocks noChangeAspect="1"/>
          </p:cNvGraphicFramePr>
          <p:nvPr/>
        </p:nvGraphicFramePr>
        <p:xfrm>
          <a:off x="1230342" y="861238"/>
          <a:ext cx="7485063" cy="4734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1369" name="Document" r:id="rId4" imgW="8257388" imgH="6251551" progId="Word.Document.8">
                  <p:embed/>
                </p:oleObj>
              </mc:Choice>
              <mc:Fallback>
                <p:oleObj name="Document" r:id="rId4" imgW="8257388" imgH="6251551" progId="Word.Documen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30342" y="861238"/>
                        <a:ext cx="7485063" cy="47347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1044575" y="780521"/>
            <a:ext cx="7920038" cy="449924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探究点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二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dirty="0" smtClean="0"/>
              <a:t>利用导数解决函数的最值问题</a:t>
            </a:r>
            <a:r>
              <a:rPr lang="zh-CN" altLang="zh-CN" dirty="0">
                <a:latin typeface="宋体" charset="-122"/>
              </a:rPr>
              <a:t>　</a:t>
            </a:r>
            <a:endParaRPr lang="en-US" altLang="zh-CN" dirty="0" smtClean="0">
              <a:latin typeface="宋体" charset="-122"/>
            </a:endParaRPr>
          </a:p>
          <a:p>
            <a:r>
              <a:rPr lang="zh-CN" altLang="en-US" dirty="0" smtClean="0"/>
              <a:t>  </a:t>
            </a:r>
            <a:r>
              <a:rPr lang="zh-CN" altLang="zh-CN" dirty="0" smtClean="0">
                <a:latin typeface="黑体" pitchFamily="49" charset="-122"/>
                <a:ea typeface="黑体" pitchFamily="49" charset="-122"/>
              </a:rPr>
              <a:t>►</a:t>
            </a:r>
            <a:r>
              <a:rPr lang="zh-CN" altLang="en-US" dirty="0" smtClean="0"/>
              <a:t>    考向</a:t>
            </a:r>
            <a:r>
              <a:rPr lang="en-US" dirty="0" smtClean="0"/>
              <a:t>1</a:t>
            </a:r>
            <a:r>
              <a:rPr lang="zh-CN" altLang="en-US" dirty="0" smtClean="0"/>
              <a:t>　　　闭区间上函数的最值</a:t>
            </a:r>
          </a:p>
          <a:p>
            <a:endParaRPr lang="zh-CN" altLang="zh-CN" dirty="0">
              <a:latin typeface="宋体" charset="-122"/>
            </a:endParaRPr>
          </a:p>
        </p:txBody>
      </p:sp>
      <p:graphicFrame>
        <p:nvGraphicFramePr>
          <p:cNvPr id="226311" name="Object 7"/>
          <p:cNvGraphicFramePr>
            <a:graphicFrameLocks noChangeAspect="1"/>
          </p:cNvGraphicFramePr>
          <p:nvPr/>
        </p:nvGraphicFramePr>
        <p:xfrm>
          <a:off x="1142976" y="2042584"/>
          <a:ext cx="7412038" cy="4978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2432" name="Document" r:id="rId3" imgW="8553658" imgH="6863206" progId="Word.Document.8">
                  <p:embed/>
                </p:oleObj>
              </mc:Choice>
              <mc:Fallback>
                <p:oleObj name="Document" r:id="rId3" imgW="8553658" imgH="6863206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2976" y="2042584"/>
                        <a:ext cx="7412038" cy="497813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801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2801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801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7"/>
          <p:cNvGraphicFramePr>
            <a:graphicFrameLocks noChangeAspect="1"/>
          </p:cNvGraphicFramePr>
          <p:nvPr/>
        </p:nvGraphicFramePr>
        <p:xfrm>
          <a:off x="1160490" y="3902631"/>
          <a:ext cx="7412038" cy="28244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2433" name="Document" r:id="rId6" imgW="8821314" imgH="4017231" progId="Word.Document.8">
                  <p:embed/>
                </p:oleObj>
              </mc:Choice>
              <mc:Fallback>
                <p:oleObj name="Document" r:id="rId6" imgW="8821314" imgH="4017231" progId="Word.Document.8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60490" y="3902631"/>
                        <a:ext cx="7412038" cy="282442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26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3" name="Object 4"/>
          <p:cNvGraphicFramePr>
            <a:graphicFrameLocks noChangeAspect="1"/>
          </p:cNvGraphicFramePr>
          <p:nvPr/>
        </p:nvGraphicFramePr>
        <p:xfrm>
          <a:off x="1000100" y="877112"/>
          <a:ext cx="7620000" cy="4480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3417" name="Document" r:id="rId4" imgW="8662988" imgH="6764364" progId="Word.Document.8">
                  <p:embed/>
                </p:oleObj>
              </mc:Choice>
              <mc:Fallback>
                <p:oleObj name="Document" r:id="rId4" imgW="8662988" imgH="6764364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00" y="877112"/>
                        <a:ext cx="7620000" cy="44807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21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5652214"/>
              </p:ext>
            </p:extLst>
          </p:nvPr>
        </p:nvGraphicFramePr>
        <p:xfrm>
          <a:off x="436231" y="337220"/>
          <a:ext cx="8707405" cy="1656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079" name="Document" r:id="rId3" imgW="9017398" imgH="1705973" progId="Word.Document.8">
                  <p:embed/>
                </p:oleObj>
              </mc:Choice>
              <mc:Fallback>
                <p:oleObj name="Document" r:id="rId3" imgW="9017398" imgH="1705973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6231" y="337220"/>
                        <a:ext cx="8707405" cy="1656184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8203503"/>
              </p:ext>
            </p:extLst>
          </p:nvPr>
        </p:nvGraphicFramePr>
        <p:xfrm>
          <a:off x="436231" y="2209428"/>
          <a:ext cx="8407120" cy="25202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080" name="Document" r:id="rId5" imgW="8449932" imgH="2522123" progId="Word.Document.8">
                  <p:embed/>
                </p:oleObj>
              </mc:Choice>
              <mc:Fallback>
                <p:oleObj name="Document" r:id="rId5" imgW="8449932" imgH="2522123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6231" y="2209428"/>
                        <a:ext cx="8407120" cy="252028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29033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29035" name="Picture 5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29036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  <p:graphicFrame>
        <p:nvGraphicFramePr>
          <p:cNvPr id="4" name="Object 10"/>
          <p:cNvGraphicFramePr>
            <a:graphicFrameLocks noChangeAspect="1"/>
          </p:cNvGraphicFramePr>
          <p:nvPr/>
        </p:nvGraphicFramePr>
        <p:xfrm>
          <a:off x="1116040" y="1666867"/>
          <a:ext cx="7242175" cy="2701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4441" name="Document" r:id="rId4" imgW="7989918" imgH="3568766" progId="Word.Document.8">
                  <p:embed/>
                </p:oleObj>
              </mc:Choice>
              <mc:Fallback>
                <p:oleObj name="Document" r:id="rId4" imgW="7989918" imgH="3568766" progId="Word.Documen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40" y="1666867"/>
                        <a:ext cx="7242175" cy="270139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00114" y="833424"/>
            <a:ext cx="7920037" cy="4499239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考向</a:t>
            </a:r>
            <a:r>
              <a:rPr lang="en-US" dirty="0" smtClean="0"/>
              <a:t>2</a:t>
            </a:r>
            <a:r>
              <a:rPr lang="zh-CN" altLang="en-US" dirty="0" smtClean="0"/>
              <a:t>　可转化为函数最值的问题</a:t>
            </a:r>
            <a:r>
              <a:rPr lang="zh-CN" altLang="zh-CN" dirty="0">
                <a:latin typeface="宋体" charset="-122"/>
              </a:rPr>
              <a:t>　</a:t>
            </a:r>
            <a:endParaRPr lang="en-US" altLang="zh-CN" dirty="0" smtClean="0">
              <a:latin typeface="宋体" charset="-122"/>
            </a:endParaRPr>
          </a:p>
        </p:txBody>
      </p:sp>
      <p:graphicFrame>
        <p:nvGraphicFramePr>
          <p:cNvPr id="233479" name="Object 7"/>
          <p:cNvGraphicFramePr>
            <a:graphicFrameLocks noChangeAspect="1"/>
          </p:cNvGraphicFramePr>
          <p:nvPr/>
        </p:nvGraphicFramePr>
        <p:xfrm>
          <a:off x="928663" y="1389082"/>
          <a:ext cx="7681913" cy="420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5465" name="Document" r:id="rId3" imgW="8118793" imgH="5337129" progId="Word.Document.8">
                  <p:embed/>
                </p:oleObj>
              </mc:Choice>
              <mc:Fallback>
                <p:oleObj name="Document" r:id="rId3" imgW="8118793" imgH="53371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1389082"/>
                        <a:ext cx="7681913" cy="420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4502" name="Object 6"/>
          <p:cNvGraphicFramePr>
            <a:graphicFrameLocks noChangeAspect="1"/>
          </p:cNvGraphicFramePr>
          <p:nvPr/>
        </p:nvGraphicFramePr>
        <p:xfrm>
          <a:off x="928663" y="2917032"/>
          <a:ext cx="7205663" cy="1726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6528" name="Document" r:id="rId3" imgW="7712367" imgH="2228814" progId="Word.Document.8">
                  <p:embed/>
                </p:oleObj>
              </mc:Choice>
              <mc:Fallback>
                <p:oleObj name="Document" r:id="rId3" imgW="7712367" imgH="2228814" progId="Word.Documen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2917032"/>
                        <a:ext cx="7205663" cy="172640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62503" name="Object 7"/>
          <p:cNvGraphicFramePr>
            <a:graphicFrameLocks noChangeAspect="1"/>
          </p:cNvGraphicFramePr>
          <p:nvPr/>
        </p:nvGraphicFramePr>
        <p:xfrm>
          <a:off x="1214414" y="1131082"/>
          <a:ext cx="7010400" cy="2001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6529" name="Document" r:id="rId5" imgW="7607611" imgH="2617983" progId="Word.Document.8">
                  <p:embed/>
                </p:oleObj>
              </mc:Choice>
              <mc:Fallback>
                <p:oleObj name="Document" r:id="rId5" imgW="7607611" imgH="261798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14" y="1131082"/>
                        <a:ext cx="7010400" cy="2001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2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3131" name="Picture 5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3132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62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34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11278" y="714360"/>
          <a:ext cx="7461250" cy="4897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7513" name="Document" r:id="rId3" imgW="8479500" imgH="6653321" progId="Word.Document.8">
                  <p:embed/>
                </p:oleObj>
              </mc:Choice>
              <mc:Fallback>
                <p:oleObj name="Document" r:id="rId3" imgW="8479500" imgH="665332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1278" y="714360"/>
                        <a:ext cx="7461250" cy="4897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11278" y="1012019"/>
          <a:ext cx="7461250" cy="4897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8537" name="Document" r:id="rId3" imgW="8479500" imgH="6653321" progId="Word.Document.8">
                  <p:embed/>
                </p:oleObj>
              </mc:Choice>
              <mc:Fallback>
                <p:oleObj name="Document" r:id="rId3" imgW="8479500" imgH="665332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1278" y="1012019"/>
                        <a:ext cx="7461250" cy="4897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336702" y="1488272"/>
          <a:ext cx="6950075" cy="4042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561" name="Document" r:id="rId3" imgW="7650090" imgH="5340369" progId="Word.Document.8">
                  <p:embed/>
                </p:oleObj>
              </mc:Choice>
              <mc:Fallback>
                <p:oleObj name="Document" r:id="rId3" imgW="7650090" imgH="534036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6702" y="1488272"/>
                        <a:ext cx="6950075" cy="404283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002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7002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7002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900114" y="833424"/>
            <a:ext cx="7920037" cy="4499239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zh-CN" dirty="0">
                <a:latin typeface="黑体" pitchFamily="49" charset="-122"/>
                <a:ea typeface="黑体" pitchFamily="49" charset="-122"/>
              </a:rPr>
              <a:t>►　</a:t>
            </a:r>
            <a:r>
              <a:rPr lang="zh-CN" altLang="en-US" dirty="0" smtClean="0"/>
              <a:t>考向</a:t>
            </a:r>
            <a:r>
              <a:rPr lang="en-US" dirty="0" smtClean="0"/>
              <a:t>3</a:t>
            </a:r>
            <a:r>
              <a:rPr lang="zh-CN" altLang="en-US" dirty="0" smtClean="0"/>
              <a:t>　 实际应用中的函数最值问题</a:t>
            </a:r>
            <a:endParaRPr lang="zh-CN" altLang="en-US" dirty="0"/>
          </a:p>
        </p:txBody>
      </p:sp>
      <p:graphicFrame>
        <p:nvGraphicFramePr>
          <p:cNvPr id="233479" name="Object 7"/>
          <p:cNvGraphicFramePr>
            <a:graphicFrameLocks noChangeAspect="1"/>
          </p:cNvGraphicFramePr>
          <p:nvPr/>
        </p:nvGraphicFramePr>
        <p:xfrm>
          <a:off x="928663" y="1448613"/>
          <a:ext cx="7681913" cy="420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0585" name="Document" r:id="rId3" imgW="8118793" imgH="5337129" progId="Word.Document.8">
                  <p:embed/>
                </p:oleObj>
              </mc:Choice>
              <mc:Fallback>
                <p:oleObj name="Document" r:id="rId3" imgW="8118793" imgH="5337129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63" y="1448613"/>
                        <a:ext cx="7681913" cy="420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sp>
        <p:nvSpPr>
          <p:cNvPr id="132105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2107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2108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3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362503" name="Object 7"/>
          <p:cNvGraphicFramePr>
            <a:graphicFrameLocks noChangeAspect="1"/>
          </p:cNvGraphicFramePr>
          <p:nvPr/>
        </p:nvGraphicFramePr>
        <p:xfrm>
          <a:off x="1276376" y="1131082"/>
          <a:ext cx="7010400" cy="2001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1609" name="Document" r:id="rId3" imgW="7607611" imgH="2617983" progId="Word.Document.8">
                  <p:embed/>
                </p:oleObj>
              </mc:Choice>
              <mc:Fallback>
                <p:oleObj name="Document" r:id="rId3" imgW="7607611" imgH="2617983" progId="Word.Documen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6376" y="1131082"/>
                        <a:ext cx="7010400" cy="200157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29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3131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3132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62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111278" y="817583"/>
          <a:ext cx="7461250" cy="4897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2633" name="Document" r:id="rId3" imgW="8479500" imgH="6653321" progId="Word.Document.8">
                  <p:embed/>
                </p:oleObj>
              </mc:Choice>
              <mc:Fallback>
                <p:oleObj name="Document" r:id="rId3" imgW="8479500" imgH="6653321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1278" y="817583"/>
                        <a:ext cx="7461250" cy="48974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152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134154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134155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动作按钮: 自定义 8">
            <a:hlinkClick r:id="" action="ppaction://noaction" highlightClick="1"/>
          </p:cNvPr>
          <p:cNvSpPr/>
          <p:nvPr/>
        </p:nvSpPr>
        <p:spPr>
          <a:xfrm>
            <a:off x="7667625" y="5419990"/>
            <a:ext cx="1042988" cy="247385"/>
          </a:xfrm>
          <a:prstGeom prst="actionButtonBlank">
            <a:avLst/>
          </a:prstGeom>
          <a:solidFill>
            <a:srgbClr val="FF78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幼圆" pitchFamily="49" charset="-122"/>
                <a:ea typeface="幼圆" pitchFamily="49" charset="-122"/>
              </a:rPr>
              <a:t>返回目录</a:t>
            </a:r>
          </a:p>
        </p:txBody>
      </p:sp>
      <p:graphicFrame>
        <p:nvGraphicFramePr>
          <p:cNvPr id="235528" name="Object 8"/>
          <p:cNvGraphicFramePr>
            <a:graphicFrameLocks noChangeAspect="1"/>
          </p:cNvGraphicFramePr>
          <p:nvPr/>
        </p:nvGraphicFramePr>
        <p:xfrm>
          <a:off x="1336702" y="1488272"/>
          <a:ext cx="6950075" cy="4042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3657" name="Document" r:id="rId3" imgW="7650090" imgH="5340369" progId="Word.Document.8">
                  <p:embed/>
                </p:oleObj>
              </mc:Choice>
              <mc:Fallback>
                <p:oleObj name="Document" r:id="rId3" imgW="7650090" imgH="5340369" progId="Word.Document.8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6702" y="1488272"/>
                        <a:ext cx="6950075" cy="404283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0020" name="标题 1"/>
          <p:cNvSpPr>
            <a:spLocks noChangeArrowheads="1"/>
          </p:cNvSpPr>
          <p:nvPr/>
        </p:nvSpPr>
        <p:spPr bwMode="auto">
          <a:xfrm>
            <a:off x="684213" y="216958"/>
            <a:ext cx="66976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buFontTx/>
              <a:buNone/>
            </a:pP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第</a:t>
            </a:r>
            <a:r>
              <a:rPr lang="en-US" altLang="zh-CN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14</a:t>
            </a:r>
            <a:r>
              <a:rPr lang="zh-CN" altLang="en-US" sz="2200" b="1" dirty="0" smtClean="0">
                <a:solidFill>
                  <a:srgbClr val="C00000"/>
                </a:solidFill>
                <a:latin typeface="幼圆" pitchFamily="49" charset="-122"/>
                <a:ea typeface="幼圆" pitchFamily="49" charset="-122"/>
              </a:rPr>
              <a:t>讲  导数在研究函数中的应用</a:t>
            </a:r>
            <a:endParaRPr lang="zh-CN" altLang="en-US" sz="2200" b="1" dirty="0">
              <a:solidFill>
                <a:srgbClr val="C00000"/>
              </a:solidFill>
              <a:latin typeface="幼圆" pitchFamily="49" charset="-122"/>
              <a:ea typeface="幼圆" pitchFamily="49" charset="-122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-4763" y="2223824"/>
            <a:ext cx="615951" cy="1439333"/>
            <a:chOff x="-3" y="1361"/>
            <a:chExt cx="388" cy="907"/>
          </a:xfrm>
        </p:grpSpPr>
        <p:pic>
          <p:nvPicPr>
            <p:cNvPr id="470022" name="Picture 5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3" y="1377"/>
              <a:ext cx="388" cy="8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</p:pic>
        <p:sp>
          <p:nvSpPr>
            <p:cNvPr id="470023" name="内容占位符 2"/>
            <p:cNvSpPr>
              <a:spLocks/>
            </p:cNvSpPr>
            <p:nvPr/>
          </p:nvSpPr>
          <p:spPr bwMode="auto">
            <a:xfrm>
              <a:off x="43" y="1361"/>
              <a:ext cx="272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ts val="21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ea typeface="幼圆" pitchFamily="49" charset="-122"/>
                </a:rPr>
                <a:t>课堂考点探究</a:t>
              </a:r>
              <a:endParaRPr lang="zh-CN" altLang="en-US" sz="2000" b="1" dirty="0">
                <a:solidFill>
                  <a:schemeClr val="bg1"/>
                </a:solidFill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1_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主题​​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1_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4023</TotalTime>
  <Pages>0</Pages>
  <Words>1703</Words>
  <Characters>0</Characters>
  <Application>Microsoft Office PowerPoint</Application>
  <DocSecurity>0</DocSecurity>
  <PresentationFormat>全屏显示(16:10)</PresentationFormat>
  <Lines>0</Lines>
  <Paragraphs>428</Paragraphs>
  <Slides>208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208</vt:i4>
      </vt:variant>
    </vt:vector>
  </HeadingPairs>
  <TitlesOfParts>
    <vt:vector size="217" baseType="lpstr">
      <vt:lpstr>黑体</vt:lpstr>
      <vt:lpstr>宋体</vt:lpstr>
      <vt:lpstr>幼圆</vt:lpstr>
      <vt:lpstr>Arial</vt:lpstr>
      <vt:lpstr>Calibri</vt:lpstr>
      <vt:lpstr>Times New Roman</vt:lpstr>
      <vt:lpstr>1_Office 主题​​</vt:lpstr>
      <vt:lpstr>Document</vt:lpstr>
      <vt:lpstr>Microsoft Word 97 - 2003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USER</cp:lastModifiedBy>
  <cp:revision>440</cp:revision>
  <dcterms:created xsi:type="dcterms:W3CDTF">2012-12-07T08:03:34Z</dcterms:created>
  <dcterms:modified xsi:type="dcterms:W3CDTF">2016-09-02T06:14:06Z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2052-9.1.0.4429</vt:lpwstr>
  </property>
</Properties>
</file>